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3.xml" ContentType="application/vnd.openxmlformats-officedocument.presentationml.slide+xml"/>
  <Override PartName="/ppt/slides/slide20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6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64" r:id="rId2"/>
    <p:sldId id="261" r:id="rId3"/>
    <p:sldId id="276" r:id="rId4"/>
    <p:sldId id="279" r:id="rId5"/>
    <p:sldId id="278" r:id="rId6"/>
    <p:sldId id="280" r:id="rId7"/>
    <p:sldId id="281" r:id="rId8"/>
    <p:sldId id="303" r:id="rId9"/>
    <p:sldId id="284" r:id="rId10"/>
    <p:sldId id="285" r:id="rId11"/>
    <p:sldId id="286" r:id="rId12"/>
    <p:sldId id="288" r:id="rId13"/>
    <p:sldId id="271" r:id="rId14"/>
    <p:sldId id="268" r:id="rId15"/>
    <p:sldId id="265" r:id="rId16"/>
    <p:sldId id="275" r:id="rId17"/>
    <p:sldId id="287" r:id="rId18"/>
    <p:sldId id="289" r:id="rId19"/>
    <p:sldId id="291" r:id="rId20"/>
    <p:sldId id="299" r:id="rId21"/>
    <p:sldId id="300" r:id="rId22"/>
    <p:sldId id="292" r:id="rId23"/>
    <p:sldId id="298" r:id="rId24"/>
    <p:sldId id="297" r:id="rId25"/>
    <p:sldId id="266" r:id="rId26"/>
    <p:sldId id="293" r:id="rId27"/>
    <p:sldId id="312" r:id="rId28"/>
    <p:sldId id="306" r:id="rId29"/>
    <p:sldId id="307" r:id="rId30"/>
    <p:sldId id="308" r:id="rId31"/>
    <p:sldId id="294" r:id="rId32"/>
    <p:sldId id="305" r:id="rId33"/>
    <p:sldId id="313" r:id="rId34"/>
    <p:sldId id="309" r:id="rId35"/>
    <p:sldId id="310" r:id="rId36"/>
    <p:sldId id="29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896" autoAdjust="0"/>
  </p:normalViewPr>
  <p:slideViewPr>
    <p:cSldViewPr snapToGrid="0">
      <p:cViewPr>
        <p:scale>
          <a:sx n="114" d="100"/>
          <a:sy n="114" d="100"/>
        </p:scale>
        <p:origin x="-390" y="-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45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422C94-6C6D-470D-8B4D-813F48068C5A}" type="datetimeFigureOut">
              <a:rPr lang="en-CA" smtClean="0"/>
              <a:t>2018-07-31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5DD99E-ED7E-468E-AC67-4521A9362B0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5929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1) </a:t>
            </a:r>
            <a:r>
              <a:rPr lang="en-CA" baseline="0" dirty="0"/>
              <a:t>S</a:t>
            </a:r>
            <a:r>
              <a:rPr lang="en-CA" dirty="0"/>
              <a:t>urvived several large earthquakes throughout the centuries.</a:t>
            </a:r>
            <a:r>
              <a:rPr lang="en-CA" baseline="0" dirty="0"/>
              <a:t> 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</a:t>
            </a:r>
            <a:r>
              <a:rPr lang="en-CA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is the oldest existent fully wooden pagoda still standing in China.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DD99E-ED7E-468E-AC67-4521A9362B0A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863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1) </a:t>
            </a:r>
            <a:r>
              <a:rPr lang="en-CA" baseline="0" dirty="0"/>
              <a:t>S</a:t>
            </a:r>
            <a:r>
              <a:rPr lang="en-CA" dirty="0"/>
              <a:t>urvived several large earthquakes throughout the centuries.</a:t>
            </a:r>
            <a:r>
              <a:rPr lang="en-CA" baseline="0" dirty="0"/>
              <a:t> 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</a:t>
            </a:r>
            <a:r>
              <a:rPr lang="en-CA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is the oldest existent fully wooden pagoda still standing in China.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DD99E-ED7E-468E-AC67-4521A9362B0A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0530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1) </a:t>
            </a:r>
            <a:r>
              <a:rPr lang="en-CA" baseline="0" dirty="0"/>
              <a:t>S</a:t>
            </a:r>
            <a:r>
              <a:rPr lang="en-CA" dirty="0"/>
              <a:t>urvived several large earthquakes throughout the centuries.</a:t>
            </a:r>
            <a:r>
              <a:rPr lang="en-CA" baseline="0" dirty="0"/>
              <a:t> 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</a:t>
            </a:r>
            <a:r>
              <a:rPr lang="en-CA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is the oldest existent fully wooden pagoda still standing in China.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DD99E-ED7E-468E-AC67-4521A9362B0A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1996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1) </a:t>
            </a:r>
            <a:r>
              <a:rPr lang="en-CA" baseline="0" dirty="0"/>
              <a:t>S</a:t>
            </a:r>
            <a:r>
              <a:rPr lang="en-CA" dirty="0"/>
              <a:t>urvived several large earthquakes throughout the centuries.</a:t>
            </a:r>
            <a:r>
              <a:rPr lang="en-CA" baseline="0" dirty="0"/>
              <a:t> 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</a:t>
            </a:r>
            <a:r>
              <a:rPr lang="en-CA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is the oldest existent fully wooden pagoda still standing in China.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DD99E-ED7E-468E-AC67-4521A9362B0A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4480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1) </a:t>
            </a:r>
            <a:r>
              <a:rPr lang="en-CA" baseline="0" dirty="0"/>
              <a:t>S</a:t>
            </a:r>
            <a:r>
              <a:rPr lang="en-CA" dirty="0"/>
              <a:t>urvived several large earthquakes throughout the centuries.</a:t>
            </a:r>
            <a:r>
              <a:rPr lang="en-CA" baseline="0" dirty="0"/>
              <a:t> 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</a:t>
            </a:r>
            <a:r>
              <a:rPr lang="en-CA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is the oldest existent fully wooden pagoda still standing in China.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DD99E-ED7E-468E-AC67-4521A9362B0A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0009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DD99E-ED7E-468E-AC67-4521A9362B0A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4851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1) </a:t>
            </a:r>
            <a:r>
              <a:rPr lang="en-CA" baseline="0" dirty="0"/>
              <a:t>S</a:t>
            </a:r>
            <a:r>
              <a:rPr lang="en-CA" dirty="0"/>
              <a:t>urvived several large earthquakes throughout the centuries.</a:t>
            </a:r>
            <a:r>
              <a:rPr lang="en-CA" baseline="0" dirty="0"/>
              <a:t> 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</a:t>
            </a:r>
            <a:r>
              <a:rPr lang="en-CA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is the oldest existent fully wooden pagoda still standing in China.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DD99E-ED7E-468E-AC67-4521A9362B0A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4923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1) </a:t>
            </a:r>
            <a:r>
              <a:rPr lang="en-CA" baseline="0" dirty="0"/>
              <a:t>S</a:t>
            </a:r>
            <a:r>
              <a:rPr lang="en-CA" dirty="0"/>
              <a:t>urvived several large earthquakes throughout the centuries.</a:t>
            </a:r>
            <a:r>
              <a:rPr lang="en-CA" baseline="0" dirty="0"/>
              <a:t> 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</a:t>
            </a:r>
            <a:r>
              <a:rPr lang="en-CA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is the oldest existent fully wooden pagoda still standing in China.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DD99E-ED7E-468E-AC67-4521A9362B0A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8049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F9364FA-7516-4FE5-8805-64581530CA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0D45770-7E62-47CC-8043-32A84F86AF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CA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3B80C71-00C8-405A-9B4E-39ED7A996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390E-8391-4C9A-968B-55E1944D2077}" type="datetimeFigureOut">
              <a:rPr lang="en-CA" smtClean="0"/>
              <a:t>2018-07-31</a:t>
            </a:fld>
            <a:endParaRPr lang="en-CA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DC4FA3D-AB61-48C7-BAFB-C10CEA10A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431E8BF-8190-4526-A5DC-C2CF7F9E2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9AB59-0105-4465-A6D1-B6EA0E3646B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1077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8081BF7-7F4D-4854-8D7D-C7787E6E7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F728CDE-66D2-4503-AEB3-AC7607E0B5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CA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E8A2BC0-E117-4A9C-BAFC-EAC609C14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390E-8391-4C9A-968B-55E1944D2077}" type="datetimeFigureOut">
              <a:rPr lang="en-CA" smtClean="0"/>
              <a:t>2018-07-31</a:t>
            </a:fld>
            <a:endParaRPr lang="en-CA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742F430-97E1-4E88-A49F-1A16E0916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C3C1053-6405-41F5-987C-F028C0BF0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9AB59-0105-4465-A6D1-B6EA0E3646B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6246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426EA25D-EB79-4C5E-B7AA-0EC591EA82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BD7E4E-18AE-41B7-9941-A41DA89F44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CA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C2B2FA1-3457-479C-B491-4F60D5640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390E-8391-4C9A-968B-55E1944D2077}" type="datetimeFigureOut">
              <a:rPr lang="en-CA" smtClean="0"/>
              <a:t>2018-07-31</a:t>
            </a:fld>
            <a:endParaRPr lang="en-CA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7D5087C-8427-4B83-8C34-76FD481A2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831EF67-931A-4EE0-A173-2C543ACA5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9AB59-0105-4465-A6D1-B6EA0E3646B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1356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5958581-80F6-4BE1-ACC2-58E78FFB3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BC0B196-A5FF-43BF-8092-434FA2595F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CA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AB5CAEE-52BF-4ADF-80EA-C3C9B2E3B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390E-8391-4C9A-968B-55E1944D2077}" type="datetimeFigureOut">
              <a:rPr lang="en-CA" smtClean="0"/>
              <a:t>2018-07-31</a:t>
            </a:fld>
            <a:endParaRPr lang="en-CA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53ECC8C-F459-4923-8A87-26AC62843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7095911-B9B6-4897-846F-858F6AE08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9AB59-0105-4465-A6D1-B6EA0E3646B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8333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4475A35-70D6-4B55-8871-A01D46115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DD1804F-F670-44FC-BA68-021EDAAA7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EF54812-9B8A-4345-82F0-E96D5DB33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390E-8391-4C9A-968B-55E1944D2077}" type="datetimeFigureOut">
              <a:rPr lang="en-CA" smtClean="0"/>
              <a:t>2018-07-31</a:t>
            </a:fld>
            <a:endParaRPr lang="en-CA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CF487B4-E1E2-4500-9D74-94278C278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44BE562-16E5-4D9F-A61D-D85AE54F8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9AB59-0105-4465-A6D1-B6EA0E3646B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91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9E99FB-07E6-4267-B68E-AA7439983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1ABA15E-2222-4197-A05D-6AA9B3916A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CA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FF7A59F-A685-4D07-AFD1-19ACFDB830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CA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9E13486-8513-49A7-85B1-59944D53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390E-8391-4C9A-968B-55E1944D2077}" type="datetimeFigureOut">
              <a:rPr lang="en-CA" smtClean="0"/>
              <a:t>2018-07-31</a:t>
            </a:fld>
            <a:endParaRPr lang="en-CA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A20C2D4-0317-4360-A489-F498AB89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011D18E-A2B1-402F-BC40-AFAA5F730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9AB59-0105-4465-A6D1-B6EA0E3646B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1954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EC81F4F-9CC7-4520-B55C-3DA04E7A8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9DEB2EE-257C-4DDC-8C58-4F959AA327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B4696F7-2035-45CC-982A-B132F007D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CA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D009EF80-F831-4F7A-A7AC-37B7686230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84F53C4-C627-40A8-8C05-73C24C538A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CA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11DEA33-30AD-4668-B2A0-D9676A95F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390E-8391-4C9A-968B-55E1944D2077}" type="datetimeFigureOut">
              <a:rPr lang="en-CA" smtClean="0"/>
              <a:t>2018-07-31</a:t>
            </a:fld>
            <a:endParaRPr lang="en-CA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31E4213A-EB16-4BC7-8C35-10B8F175A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802682B5-6BD2-4018-923E-7EFB88F73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9AB59-0105-4465-A6D1-B6EA0E3646B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6885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E93B3B-679C-450B-8094-4EF2A0F65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0F2509BF-2D06-416A-9595-EE81385F7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390E-8391-4C9A-968B-55E1944D2077}" type="datetimeFigureOut">
              <a:rPr lang="en-CA" smtClean="0"/>
              <a:t>2018-07-31</a:t>
            </a:fld>
            <a:endParaRPr lang="en-CA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9B2EA1C-9E20-4A21-81A4-925AD23F6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EAB3ED6E-1427-45FF-BBE4-333E515F8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9AB59-0105-4465-A6D1-B6EA0E3646B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4078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FE6DADF-8573-4C2C-87DA-E617A065A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390E-8391-4C9A-968B-55E1944D2077}" type="datetimeFigureOut">
              <a:rPr lang="en-CA" smtClean="0"/>
              <a:t>2018-07-31</a:t>
            </a:fld>
            <a:endParaRPr lang="en-CA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171D07C-D865-4AD2-8532-449323329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B81A98E-D3BA-486C-A293-3DD3973A3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9AB59-0105-4465-A6D1-B6EA0E3646B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1623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57CE52C-F3D8-4640-B99F-CEF73CB17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6DDE80E-6305-451F-80B6-78D901050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CA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A7C9FF2-AC96-4731-BFDF-A1755360F8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C84BA0C-09FE-43B1-A577-4E97BE366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390E-8391-4C9A-968B-55E1944D2077}" type="datetimeFigureOut">
              <a:rPr lang="en-CA" smtClean="0"/>
              <a:t>2018-07-31</a:t>
            </a:fld>
            <a:endParaRPr lang="en-CA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89BDE6E-14C1-4507-A7FF-D6E78232C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C087A3A-468F-4252-A74D-4FFD419E5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9AB59-0105-4465-A6D1-B6EA0E3646B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3238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EBC8BE0-4EEC-4064-A0BB-D7D2CFF35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B8AF9258-108D-4640-A6EA-F2A5143FCD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F179005-6DC8-4206-BF8D-093E4FCD2A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7DE38B9-C63B-4CA3-BA4D-21F50940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390E-8391-4C9A-968B-55E1944D2077}" type="datetimeFigureOut">
              <a:rPr lang="en-CA" smtClean="0"/>
              <a:t>2018-07-31</a:t>
            </a:fld>
            <a:endParaRPr lang="en-CA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A3E7C25-F5AC-4982-8FC3-42309D709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705D58A-374E-4B67-ACC7-1360C62D2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9AB59-0105-4465-A6D1-B6EA0E3646B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5617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69128DF-7760-438D-9896-6CA2576F7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AB1E4B-4DF4-4745-AF10-AB69F5144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CA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D18D21-469E-42B7-B162-A09321F2B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8390E-8391-4C9A-968B-55E1944D2077}" type="datetimeFigureOut">
              <a:rPr lang="en-CA" smtClean="0"/>
              <a:t>2018-07-31</a:t>
            </a:fld>
            <a:endParaRPr lang="en-CA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DB09C8F-B260-4C1B-9E34-95B1AE7D69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A252FDF-897E-48B8-846F-72166F2FB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9AB59-0105-4465-A6D1-B6EA0E3646B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1802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cwc.ca/wp-content/uploads/publications-Energy-and-the-Environment.pdf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DD7FA58-3C9F-4933-A73F-39F198F19F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CA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Chapter 1 Introduction to Timber Structures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6EEFEC4C-7ED7-49AC-A39D-00A241A8C9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CA" sz="3900" dirty="0">
              <a:latin typeface="Georgia" panose="02040502050405020303" pitchFamily="18" charset="0"/>
              <a:cs typeface="Calibri" panose="020F0502020204030204" pitchFamily="34" charset="0"/>
            </a:endParaRPr>
          </a:p>
          <a:p>
            <a:r>
              <a:rPr lang="en-CA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CIVE480 Timber Structures</a:t>
            </a:r>
            <a:br>
              <a:rPr lang="en-CA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100" y="5519992"/>
            <a:ext cx="2106168" cy="81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93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68558" y="6216815"/>
            <a:ext cx="610320" cy="528064"/>
          </a:xfrm>
        </p:spPr>
        <p:txBody>
          <a:bodyPr/>
          <a:lstStyle/>
          <a:p>
            <a:fld id="{79AA0B8D-5002-4A0E-8DCD-D60B08B37DCE}" type="slidenum">
              <a:rPr lang="en-CA" sz="3200" smtClean="0">
                <a:solidFill>
                  <a:schemeClr val="tx1"/>
                </a:solidFill>
              </a:rPr>
              <a:t>10</a:t>
            </a:fld>
            <a:endParaRPr lang="en-CA" sz="3200" dirty="0">
              <a:solidFill>
                <a:schemeClr val="tx1"/>
              </a:solidFill>
            </a:endParaRPr>
          </a:p>
        </p:txBody>
      </p:sp>
      <p:sp>
        <p:nvSpPr>
          <p:cNvPr id="10" name="AutoShape 2" descr="http://t10.baidu.com/it/u=4006527200,2801502287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2" name="AutoShape 6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3" name="AutoShape 8" descr="data:image/jpeg;base64,/9j/4AAQSkZJRgABAQAAAQABAAD/2wCEAAkGBhMSERUUExQVFBUWGR4aGBgYFxgcGxsYFxgYFx0ZGyAYHSYgGBwjHRgYHy8gIycpLCwsFx4xNjAqNSYrLCkBCQoKDgwOGg8PGjQlHyQpLC8sLC8sLywsLCwsLCwsLCkqLCwsLCwsLCwpLCwsLCwsLCwsLCwsLCwsLCwsLCksLP/AABEIARMAuAMBIgACEQEDEQH/xAAbAAACAwEBAQAAAAAAAAAAAAAEBQIDBgABB//EAEMQAAIBAgQEAwYEAwcEAQQDAAECEQMhAAQSMQUiQVFhcYEGEzJCkaFSsdHwYsHhBxQjM3KC8RVDkqLCc7LS4iQ0Y//EABoBAAIDAQEAAAAAAAAAAAAAAAMEAQIFAAb/xAA3EQABBAAEAwYEBQMFAQAAAAABAAIDEQQSITFBUfATImFxgZEyocHRBSOx4fFCUoIUM3Ki0hX/2gAMAwEAAhEDEQA/APn5y4PwtjwvUXxHjfHnuUPwt9ceFai9Z++MXrVe4K45lT8S4rNFT8LY8bMfiXFbBTsfri4bSGSFJndfHFbVVO4jHpLDrOK3q9xgjQgvdS8j8Jx5rbtOOFEET0xMLNh03O/7/pgoCRkxGXQJlkKZYSTcHf0++KuI5WCT0nttirL1zT8e9+nj44aiqpUNsh3JtHn4+G+BnMHWNUtebTTxSLIs5qkNeFt5SMF1kIVrHY9PDEsrQnMiokFGBHiIXr3NvSdhbDo0sMPht1lLO/EjAOzDbWXy5Yga79h4T+o2xo+H5NlQbSTMdh+uAOEZdQIkNUX5R4kn1IkiBtaYwwzGagEAw20/hJFp7b4DMHB1bUih3dBA33SjidV9XNLAWHYeEdMChmPhhlpIA7bGbdxgbM5MzKm3bFDpv7pzD4gEVsh/dfiOPQyDxxAKvUziS1B0GOIT4IVgrMdhGPfdsdzjwaz4Y9NH8TYpsiLgqjczj0Vuy48DoO5xIVz8qxiFK9COfDHY8KMdzH78MdiFy5tB7riOgj4XnEqlT8SeotihlQ7EjzxIHW6s4qb1W+YTilnU9xiRDDYziKqWNx64KAEtI+t1DT+E4spofmuf39cdTTePr+/3bFhIHe28T9/QTglLOdNm2UdJNyYAOOarFlEk28ZEfT97Y7QXggwv3628Pzvj2plQQFUR4+dv3+eDdmKtx9Epmo0FMAbgyfsNp26/fHkc6z8zKhXoQx6zv6dYOGnDeBhPC92O5PYA7eBIk7heuIcSy3Pqptzrtq7gCCL727z57YuDXko7L3Q+TyRo/wCIJBIjTIKid/E9QJ8d9yaufckKQOa20b2nfAPCa7MxWoZIEgRsBCx57YY5moFUsROm/jhebE1KG0jM/DBNEZSdR4ckvqcKFGwMSQBUtI5XYiNhZR8Jk6t9wCyoMEyJFjsYnxEEHttvtvgCkr1P81gEmQetp2Fj8x+tzjQjJBqShTPLdCd/Ij4TfdfUQJw29+YpURCqca5JPVrgMEImYiLCbbT0B6beNsSZBuo338POcUrwc06iXYpJgNuvcHoRtcWPhiQy7U2GnmUwAOomIA/EOsG/bqcB7Gx3T6KznBrqcPVQbLq0mBq/e+BNTC2mMMFcN8Jv2n8rW+mOrUwQFMz9D54UOuy0GTlho7JcQx3OOAUdZxKvldG8kdx/PEFbsuO32T7XgqYqjouJy58MQBbyx4V7titdbolr00x8zY7ERpHQnHuO1XK8l+hDYoep3T6YjpDbAjFtIdN/HEhtIUuJA0CgMuN/t/xiWgmD9vPF7WxUtInmNh47/wBPzwUa7LNmfrr7L2gispgww3Exudx+X074qDiCpmR0H6fvzxPL1dJkDUr7zHjO+3W+2+I1OGhg7CYMaSDHLB3HmBcmD98GaBeqFI7KNFLJ5J9RJJYnpNh5kdY6DBmZyxWCLxuAIO3T6d8eUeLqZUA6l7iAdr/0i+KK2dcNJM/aPLEEHipaC4d0aIqjxt6qkFdMH9enfx8cAV9YaRJkzFzOKa3El18o5uvSR28/H88MqFIOjMGgrBuDsTEyJiDA2+YYufEJFweJLb14IbhuYY1jrUrCWkXIkevTBfFM0BSaDJtaP4h0OJZfKtSqe8DDS1JzKk2bTBv+yJE4ka9WpSqrqdiwUKCWP/cW4H+04XdCHPDlpjGujb2Nb8eOqU1MxU+ZWU9Z/l0wyyGbeko3I3I697djj2jwsBoaosKCbS0QJY2EeESOnXC/M8QVTDTHX9P64YHgs2bOX1wRz8SbMlTBAEgztG++xnvA9cWcSpvBCkISbfhbflv8JjvbxjC450/LEdO39cMRxZQp97tttvvPqd9sVIN2DryTOUhtubp8/NB0KoVWDAKZEgrAkTbuN5t6dsEU6xP+kbk7gbdN+3fa2AM1lzUNRlfl3VQCbcqwD/u8sX1AANAksY6mBGwHQ+fn3x0jQpjdn0ROXqAqJ6mPXFGYyhmVNuo7fTBhp6AtgFgXF1JgX8LnceG2LKoJBK77wf317+GAFoB13KJFNlvLsOCRwvVifT9cSUr0UnB1TLg7RqjqPzwI4YbkLgZ5LThmbILC9Ut0UDHYrMdWJx2IpMWraFEuBPecMKOUCiT549LKtonv4dib98QLyGK20wDFrTIMeeINvHLwWdFGL+V+Kgy62BWBPcH62xdnKEBT1/46bDEuHtqCE7qSCfDSSDi3iFVWIC9OvnhqIABZWPc9sgY3lr52UuoUBLeJkz39bR+7YtfMMB+/364toUCDt648rUJwtJM4P0Oi2cJhmOgBe3X1v5/wllfMgGQL9Yt+zi6jQNQErBgTuNpjrvcj64qzNGBPTveP3+uKMnWKNqAOlgRBWzBgVO/rfwww236qhc2K2NIPgiOJUH5WKmDsNOnSZ2EAdb+MjcjFnDKTisqwQzWIJERvzAEhum9vC2D0yJki+kzy795gi+wm3lOKc2o1SjCQAAVMjoIMbdP3JwxRLVjsd37G36Jtk+FICWsTAt8t+oVgfHcntabWvSWqpBETsQpS0kxzCbTttFonCz2ezjF3D6iQsyTYyRMfQffB/G89pokqpmREGNzHbzwi6XLII65J2nOHaApRxikaShFsrEiV3YAIeaZm5NgQLAjxV0qNQ1AAh1yIkXE7eQ+uDQzPHvWJjYdukmLTbfww1zOSmSh0k79j0sTt6WM3jDrWkBJTvLjaWNw9xLFdIA6gJPSQvcnoBbAb1FY6TcDy/nifFKuj/D+HYtPxE6bSdoAY/XriiiAdsCPdNrSjIljDTpaYZfN6ZgfSw/Xw+vfHlUjSdI0n7C4mAbQQCCNjPpiCUsWVEEdT5YD27i4UjOwUTIy6ta5n6fZE0eJmQoVQu0SbDw9LYmlaWiItYeAgWj9BgKkQCL4LfToY7mwXtJJ/TBpGgtWLh3vMwbzVjKCd74FzCQoBXVi1TpiRY7G0T1jrjlzCVJX4oEmP3e+FW92rFhaLmHMaNEJe9Ei6xH5eeOweuX07beWOxL9+7qEePFECn7qijX01FBuvw+h6+eJZZYqMh+YFfUXH5YHZeRT4R6qf0jBOYbmFRCCbN69QfUY40E+1tjzHzCjlPnXuAR5r/ScVHMaJVgSCZB6j9R+mIPUFWQFIafQeuLAgEBiajDZf1/r9OuOAPFVkkYNteK9y+ovOthTg3JNvKcEV/hIBhYgO158huT5d7kYgctI1VSAPwjb+v7viS56ixnQS0AQWtAAFha3qcHYABss+R+d2rq8ApFGYyuzASGFoEjlg2i/YDaTivMcOChYaGW+/n5d/DpEbn0cS5tIdAT8qwYjrIsLf8DAmap3kfXDDXUNBSzJS2OSt/oh83m6gGliRvtABEAbi8W22wDl1bWApALHqbeRwdnaNSYLK3dVMx42sT5TieSylN1YEHUCI0mCQwMi4IJUgWieY9sNNmaI8rgpLHOfY4+iN9m1irUGoOYFwDFzeJi354v4+x/u95EsL7dW8B0GI5aiGdzSDa2VQQSAQ+pSTNgJIY+uJ8Syjsn+Ox+NWJmTGkiLfCbncDbGaWAuz9aI/a5fyqWczusQC6sCLaTuNpPbbY4uyHEKlPlUkgiw3v3HbBeayVMBn59TQEDEKBMxa5Kqqnr2xRlqLhuXT621eAn9/bGm2VgjocUq5jg7VMMjlXqVNTEAkEQPLc+Pnt2wVRy7USFWFkgF43kxp0jaTbt0kCcLKL1NYklSDsLRhv/1JiAOUnreGIIi3j5fTC2YVRCr/ALj8oOvsrUy9Nxtp1E6SpJX9AY6R1IgbhdxCgyVAsgCLnpMnafCD133wZT90hkl0B3QgQ3hzER9WI74EhlEH/ETqDcjx8fPfyws9oIulqxyOY+s1jkuqtSICrdy1zeygbdvHF+ZoqvulAgwWPqYH2H3wKtHdqV/DqP1/Pw649y2aGrVVaTYeg6D6YWdYFeifj7NxzAC7s6KziiEuEHyKB/uNz+f2wuWppfUu03Hj4+Bv+xhnSeddQ/xN9bD7kYVI2gyRIMDBIzaFiGlretymdOqWYkExE7SfI/0x2I5TieksTZQII0mNx9h1MY7DQw5OtLFfIb3+SF9+VgRqUmRbva3fbbwx4KAB1MSoPSbn9/uMGsEFhIjrM+BJB9e/XANeuKR31sbzuf8A9cB7Ig6LVdisw8ESiEi3+Gv/ALH9P3vit+IpTBFNdRG8fzOBFq1KraTYRIAO9+seEnBf91RVMnwtYCf3/XBRGG7pF8znaNS93qVCHqHSgIMHbvEdf3bB9B006lsD1O57+M/ucCVqIB1sdQ6T0G+37GLaPEQbFFtsTvEzt2v2wVzm8EuWuItSoZOeZQZmJO/X6DwW/jg+nlejdQYItzAE9ZsYI9RgejnJYHVaQCALAHvI9Y/LBdekT8Toq+Bknt5+pAwBxO6LHGHCjwVVTh6uNMPrXcGF5elzYdRJ7CxjEWyC0q6lgwpiZuTuNr3677+GG44urSdJBk2AgEm5M+p6T3wmznECWJIHp2HcHfE3omCwu0a3QDmtFwestZHWnaIgkHxGxOxgG3h54nnB/d6c1CGEwIBAFibC/QfUDtGEHsxXGqqQCo5f/leOlsW+0mZBp0yQWGqY/wBpM/fChkl7bKPh9OXuoELOzzdbqjN5VK9dRTJ0EAErtdySbzaDPh6YHXhgpkmo0N8oYXnpI38doMbnEspxQqy6RYEEAWH7nrh3/wBXpEBnBkG0TO8xPSYuevUHDvBc1mQVRpK6eQMALJO5kRbYeJJIPTp44FzOUEhmsdgTcd4I2I/iHqMGUFqAysOszEgHebSbX8x548zGbJdg2lgCRGx87m8iLg374qDaVliawW3dXZunSZdRIUd5EHw8fI/bCnLVaigmQyhoA6wZIvt0xLNZulGhQxJYbkEAiew3vgjIsCrbdI8ZBsB/t9fGMGGyALGuy8VlbmQ6W6/1GPKjq55xpbo3Q+ff8/HpgLOaS4FNoKkgxf08gR364hRz3NpqGB1MfmOnn98DfDxCbixB4o4rULaCRpidwAQPP+e1sDZog8oBETMiP3/XDPJMAyhVB8yLjbcna/p3xVxWmoB0nS3RduomOwifrt1wLs61CcGKzGnbJfVrup1C4Ah06RsSBtB79DvY47FLK1tNiPQ47DTMQANUtJhHZu6E9r11vJYimskmNJgnlt1JsIBHQbajnsrRU3Jk9R4+PfFlbNswspCDoBae5PU+JFumCsjw0teIB/SfX1nywIEtGqrI5sju5sqnoq56n+FTvHc/yH2we1hpaSW+Veg/n+7gXMq9JgTpi+9h+z6/bCutnDLKoM/MdyfpsPz74nMXJcxm9VVmFBqGDKiwjrAiR6/84KRQFMAx1MTvinJKWO0DubX7Ww4Xh50NF7XJgACfOEFvtvjqUl5OjUGtJioCwqxMm/U9O/WTAvi1ci4YaWIUfEzfDck7nc+AHocNNGhURaZd2kljqCm194JUDqdI63xbluFNUYapquNkT4VHiRAA8oB6NgjnaUAixxcXFLaoEDQGad2PUXE32Eg7n0GK1QjmkWMEG3SetrifocavO8BNGlra5mNCAnSDO2038B136g0+H++0jQ55RqFSQggtcxdtz+Hc74XkGWiUaLEVmjHolXC6Lq9WB71TpJbVsIYks0wpEjfrtiHFVd/dADQJkGflVVgzsTv6iMbTI8BQaQ51xcKBpRfJRA8zA288U8a9m/dwFIl11shErebEGbiN462jCpnAkAI3/hcxmZha07fysOaB+Ll3iAVmY7Lba5238cXpSGkgnS+4J2jaD3U2vzDbbB1XLijJIZYEAASpkrdSbjbrO2+GeU4N7+lrUBhsVMiRa+9jPlsLnYtMp2qrLOTUfuky5LlEwrESYiD9LMPEYX5lCH78s6tVrCT8W4H188NKyPQbkOxvTqC4Pfp23EHwjHuYyYaqWAW5Kso2nblsBc/KQDcwGwZoCXkjddgrNVwd4gg+s7wcMKOZB3HI1rAcp7H+RO/1GI57JKAdJi1lMWNiRe46yLjywtJamwO07xe09QfLEuaAdCqG3jVNcwhUhvi7Ou/ke/kfQxgHiMfMpDTG23n2wXQVYs2oG8CYwZn8oDPS958b2+u2x7YoHELmsAFWhuHZiKakLLJ8U76RZWEW2gSZg+Bxbm8sGXUBrQbR8SeXYeFwOvRinT3i8y2IMC+x8v5SRGGlDV8U6O8bH0ixv09Ix2UkpuOZtUQhAQN9UdCVInHuG2SyKMnKw1KTHrB7/n9RjsVOHadQVf8A+hI3TKOvVKxT5b7z8U2t1kflv4YM4dqUEBiQDJZth4L/AF+gwZmOCBQsKmqL3Mm7dTft0Gx2wtzlZlHOCFHyr599vpiridgoZE1uqjxCpyEq3xGBFvE/bz33ExgTKZa/VjvA/P8AqcQ9/wC8YSQeygGABfr/AFJwzyuRlTI9Li8joD57km/TFwNNUJzwCrMlTUQAvvX6KLgfTc+X1w5y1EkAuw1AyFWDAtEdF6y1z4jDH2b9nfeUwx5EPRd2g7knp+xGG/tBw73WWiigBLL3k+cXY+Z/TFqoWdlOZvwxjUrNLlBVrU6QAE3sTbuZ3LG/WfHH0ChladFABpRR6X/mcYvhPCHVkqMedSWABOm66QO1o2F/O+NDnISrLsKmkrMkACCCR2jrF/K+nAv9QGiwFYYd7jTjzNDrrkl3tJx5CRT2SRJIvciSPwiJuL9jijJ53TymAoghgU6gsdpLWIMzcR0xR7SVkrggAEzIaIjw7mevjfCThfEtE0qmxkDe07Ie6EzbpJPkJsxcTqmHYduUZR5reez2aoPUYOdK0QLudKg1CAAuq8FQTPZbWxR7TceoVqyhDKhSp1AhTBOx/wCMA+wns+a/vKjgmjqhQTdtMgjwgMB57Yc+3WUpl0QqANM8oAjmO2MvEPuSy79k7go4mvygEnXy2+aRnh7sVuSrG+nf4ZHwra4A6/5g6QcQynHEpV/dAhqR+YHUQ2kfMCdQm3XzMXXcf4l7tBRpLpLAGZJgHUCqze8xNrW6kkPg4WmGkAuykc2wkRY7A+c40xNVG0kcMLdmHkOKee2IX3a1FhjMAi8g9B42wspqKh2JIF9IvAkEG3MLG0EWNsE1Mmr02lgYYHSdu0i8k3PfYyRgTgeSNPMU2LgJJ3A67jyJ6zF9r3OJQavj7Jd0D2klp2O3FL84HCmeenvI3S9t+215FrHCrMgMB1HQxB3jb+Yt44+kcf4SHRnTlqATI+YdZ7267+OMScsGpqAdp+xPqN9wQfPBSKQTIOASbIwAywSQZA2m1/URMR1MYYZj/EWfjXcjqp7jt+XhEYV5ymVY72gyDHbwGx7R9cGZDW3NOgzci0+n8xgbmm7CLGRVFQ98NNpjvpM/p98QWmhSwYGfMN59QR69PV7w+jTYspJ5gSbx1Gw/p3mcRzeSNEhmYFZhQFFtz59BMH9MTqqGNpsN3S3LAoJEzvy77dMe4KrabDmlr6xe8777yOu3hjsWBSOrDShnc47N8XSB2wLxH3zsFlW7osMZvb+I+EmMM8zwllmQe0XnV0G157R1xHJ5M6tTKwKjmUGSQpnmiyCAAZk2264CHFt2teUscB2enPRK8tlSGXUSoAvq/la/ph5l11qQqlpgDcSQRsAbCN5PUbYM4T7JNWqgs29iqm0hZkkdIvYHcQcaLLZemisGA+CABZO1zOw3gzubGZxLpvDn8kuMO5x30oHTfVMMrnCtJRTQnSFUmLAkD6/vfrTmHBVXd9Tc0/hAmBP2P5RBlfW4zylVkiZvYCwHmdpiwsN4nC8VKlVgoDVG6KB369h54UfO6TQa6ent9062Nkfv6+/2THPca1AKADChYvpEdup9IFrAYWtUeq0XdugA/kLDzxoMj7EtY5htM3FJBqqEC/S4Hjbzw+yGXK8mXo+6AkExzyPxMbU/zwQYZzu/KaCXfi2tGVgtZ3Kex5ADZpxRX8Iu5HkLxgbPezYzYNKjlWoFTy1tauWXxNNtNzeJMCDNwG1VdcvQJatU940/CCT9TufthHn/AG0qOfdZWncmAiadR/TzwJ+KhZ3IBmPPh7osOFxEv5j+63metVovZXgn9zy6USZIkkg/MxBI/lhV7dD/ABaf+j/5HDnguUrUaKrXKmoWJbSSQNUkCTufTCf22P8AiU/9H8zjHeSXEu3T2CAGIGU2NVk80UHM1A1rAcvxgTcqOp++OzXs8bmkdcboY1r3B6EjY+I64G4rXdCrKjsIvoAaL9Rv64My+c2JsejA3GxsRsfD0xoQytEYEg05jh5o+KwpkkLond7+08fJKA7LY9OhGxHntgxeIakVDFiTfcTO3QiSe2+/TDhwta1RddrOsBx6fN5D6HCvOcBYDVTIqp4fEPMYZDSBmjNjrcLNLy12SUUetiiFzZpooRi6lLobkHY+W/f6yMIczl6lPlgkpIIIMwL9bqRPqO8XuSuy+PTxHkf5YPpZtalQF73vAgiFgGF3jw+5wRk3Dy8v2QpYGyD0O2/7rIMgd+UAarQSLbC3cX8t8V08qFcg6w0fELgD63Xfr9dsP85w+muqqLR8wi5mAI2JYwJ8dovivOcJImAFJ3tqU9YncXHiLdMMdqaF8bS5iynezok1FOv/ADg/OmpTgvLFwDeGU7fl2/PfDDh3C9bAAAuFBAlRYdeWBc9fuBirMcNdOSC4F/dtZh4r+o37EYsBpqrvfnNN0pD1oKMpkHdYCqIEyIA2M/EJjrGOxdqWoraSNYFkYXJ2IHQmJuL+Ax2CBthJkyNNFa7N8OSpVZwzw6gkKSsiQACN4M+Hji0BaSEqgVAhIFgGJ2B8Tb0f6i532hAJ90pa0S2w6mBuZtv2GB8zwutUGurUYmDyKtwRBgEkCwJJI20t2nGdmMv9NnjyTQjDB3jQv101XtHiApoiJzaBAYz4jzIv126WGB011W0qDUboqjb6WGGPBPZ1DqavUYqDyoggsImSdgPX642vBcmI5V9xRX8Nixm4Lm58YA88EMBcTJO6uKucS1lRxarNcP8AY64/vD6T0pU7uSdgexPpjY5fgQp04o6KI0zGmWJPRn6eYGLstVoh2dCHb4QAASAIsI9AST0xhM3xnPZo+7pKz9DpsB4sdl+owB2Ojj7sDbPMosOBlxNmV2UDe1qDxehkw0v7yod4jbt5W3O+MznfbSvmW93l0Ziflpjv1J2HngzIf2dgD3merAgXKKdKD/UxufSPPDCt7U5bLJ7vK0lgdQNK+f4nPifrjMmmdIbkdfhwWlh4omd3CsznmdglvD/7PatTnzlXQu5RDeP4nNh6T54aHjeSySlMtTVj1K7H/U5kt98ZnOcZzGacJJcnZF2t1Cjt3w04T7DVXaa5FNeiggufOLKPUnwGIYySXRo0TMzI2d7GyWf7R1f6eae5DiTV8uKrQGLbCYEOB+WFPtll2102gxouY8TiHDPbXLrWpZXK0jpNTSWYwZJvA3me5HlinjXtI7ZlAab0wVAXmBm5ksIi94g2jc4OMJY31SDZXRTZ2spupA8Dss3muIe7ZbSCPyOOWnTq3ptobrHXzXY+f3x5SzuWz1jNGqqkki6RaSe328zgbO8Eq0bkak6Ol1+23rinZlm2hWu3ExSHK7Q+Kvd2p/GIH4lkr6jdfy8cGUs6bGfJlI28DcHC3LcVYfFzD7/Xri9aKPJptoY7gbHzXY+Yv445r8pv4TzG3qOvJElhzNyvGYeO/ofv7plmsvRrAFp1Rd1WDPionUPH7DCTPcDdBqWKifiW/wBRuMH5OjUZwhWGMwwPKYBN5uhMdbT1wWM24gEkEbeU7GbMJkx4nDYxLHGpd/7h9R15LJk/D3C3QH/E7+h6Hisv/eDBDXkb9QdwfGCAfTDTL1Q5LLpMqJB3nsdrCT5z5DEuKZEVSrqqg31RIDE7EgXHj54W5jLKE1UzDC8hjA0sUIggE8yv9B0vhxjXZbbRAWZJq8NksO0+w65JrkcxTouXKHYTaCAxi9hq779+2Hz0qVdejj7j+Yxj6mYZqbCxLLp1dRIi42MSemC8jUGsaX0QIDTvCgDVMbkX8fTF4cQ0toc9lEmDkY45h42NkFxfJe6zAVjqBFiQs6SCLyLkfsY7HvGFqViKh3VdMgWLEEgz0O/bwx2DGeMbqjcPO68qbV8pQy505h2q1QJ/u9ASR1522X8/DDzgvDK+ZRK1ZFy9PV7wS1yACqgyNRGkmdgwAXZjFWa45kMi7VKSBqrAA1HJJMQOVfGB8IwOg4ln3n3T06e+qtygj/TOofQ+mM04o5fyW0OZ2/frRM/6TW8Q6vDj7cPVPc5x/KZYHQBVb8TxE/l+Zwjbi+d4g0UEZl2LHlpjzJ38t/DDfLexmTysVM3U98/Zvh/2oLn1t4DE+I+3EDTQQIosCQJA8FFl++M2WXObecx+XstPDRgaYSP/ACPX6Jz7P8NGRy8V6iF2JLsJAPZQNzA7DvbCnP8At5TRdGWQQNmIgeij+f0w/wAnk9WXDRNWpSu7SSS6dzcCTsLeGMXVyWQyraqz/wB4qD/t0/hB/iP9fTHMjc/U6DmgQGBz3ult7r2HHrxKBGbzGdq6QWqt/wCqjx+VB9JwxHAaOWOrO1l8KNOS58z08ojxwq4n7d1WXRRC5an+GmIPqRF/IDGUzXEokk+ZJ/XDDI2N+EWfH7J58s7xRPZt5N39+HotlmfbUUgUydFMup3eA1RvMmfvq88Osv7UVKuTpkVAhjQxWWqsyQGgRu3K03+P1x8pT3tQjSCA3wlgeb/SoBd/9qnzxqfYHJVswM1Qo1Cp0qxLgKSw1AKq3KqQSCxP4LDD7IZasrKllwrKDRx339ymGd4SiZ2jmVDU11o4ggkC9oAIEaStybr4gYSvxjXV1Bqh/wANpLBSbI5sAB4Ye8K9lM2DFUe7QOG11RMMCD/hoDJmLlioi8bYu477B0qRinVAOkDnDHWGTmsgOkXN+kjfDAhcdUn27W227voLKcPoDL5YwCHqkLqmeVQC3QQJYLf+LtgylxqpQVAhAJlyNwVNgCPQm34hiL+z1dqyioppqTpBiUA3ARlkEG+8Hre+M+c2azM9M9bo8AKBAhanwMBIHNpO2+BywveDomIZomUHlaxM5lswecf3eofmW6E+I6fbzxDNcHqU+aNS9HUysd7bev1xmEzBDaWBVhurAg/Q9PHDPh3GKlEzTYgdRup8xjMfERoVsQyOYLidY5HUenJM6OdYb8w++Df74Ku7aj2O/wCuBqfEMtX/AMxTQc/MnwE+I+X93wYOBBFkQ6m+oX9bbYVc3KnG4iN+jhldy+xSv3hpnmBUdGF19T8vr9ceV6a1FdUfQSxLFYYF/hbUNie5sfHFrZso5U8y/e4++Bq3CEeTQc0XJk6die5U/mI9cHbIAbHdPMbeo68kOWE13hmHzHkfv7oapRemgLqDFtSSRHfuPI48Rwbg+o3/AK4mM5WoA++Xb50EqR3P4T4EDHooUqvMje7buvwnzH/GJOmp9xsubTm1v4HQqVPNMqkdDGwHQ9vl9LWFrY7AtbXT/wAxbfjW6+vb1x2DCWStEucNCSSR18l9Fyns3kMgQ9UitXBkFgGYN3C/L5sZ8cU8U9uajWpD3Y77t9dh6fXAGT9mqpl80RlqI3Z2GonsB/M+gOOr+1WUy1spR964/wC7VmJ7gbn/ANcLGKR5/MNITBhWG2jtHf8AX7fqvKPAs1X54CKbmpVbSI7mZY/T1GPc1nuH5TSwDZup8pJIpalNyOjwY/F6YUUPad6+ZpnNN72mWgo1qY1SoJUWgEg37Xw79oETO0TK/wCSxg6SqimQRCgEFobci3ODeIw5DFGPh35lBxU0zv8AdPd/tboPufkkHGfbfMZizPpT8Ccqx49W9TjN1+IwQBcnYC5PkBc4Hr8MqqWZUqvSUwSokAkatOqCJF5jt0x9Q9jfYXLNlaOYdS3vE1MNRWndiIdp1vEbFwp7YZGG/qebQDjWxjJE2l83pZKvUkwwCxqCrrYSQBIHLTuQOdl8sfQfZj+zBPeMarhvdlfgIctqQP8AGQFQcw+BQf4r4fe0HEaS5VqNEAi0CkgWmoDjbYFrdO2+MNwv2mrZdkpVXLZYsNRXldQYEkAf4kC5HMT3wzHkbsKWZPJNKD3l9Oy9DJ5IMKSqrEX089Rj/G5JP1bGJ9neOrlszUqVH0o1MqoKSwflgBgDK2JgHxjG4ORCUDUpKurSCjVOa7wAdIIgc0xI8sfIs9VcEjlqASCack2tLIw1jYdxhoApBkZPFa7gvtSc8Xo0hcMTqcFQg5iNUAs0wCLXKMCb4VVMs7VXZa1OodJZFAqggIjuBLKZgAETF1HU4zHsdxQjM1XRjTimY0kgyHT6Wn64YZH2+zFctTapWAZHJJrEiyMYgrBBwzEAWkkda+B+iq8EO0TLhPtxRapUZzpEEgaDuD8AiZMwRc3We+FvszSdZliCVIlFgLLUzCrI5eW4AHxbHGW4XmTBCpcdVnba5Pw/XGu9lxUZ5104FnUBnsVd5JWB8kQs4XsuRXR6aojN8KDLzorID8VMSinxTlNM/wCn3R88IuJ8GehphgNWqFZpHISDzgDRtMOAInmMHGi43xj3CKyjXVafdlHhSATJ1WYATBUhTcWi+FnBXqNUZ3Y6m1HkAGnUtQFh8OppabC8G+AShuzhaLhTLGbDtEiGZKnS4Kk3APUdwdmHiJGGPD+NVKJmm5XuNwfMG2GOb4fysHRai7saYHbd6ZET/EVVv48ZLiVMpVqU018jQbFliJkEyVt0JbrfCJw7X/CttuMoVKLviFtqfGsvXI98vunNtaXUna4/588TzPBXUalh1/El9vuDhDwPhy04rOC2lSw7arabRNyyiQes23wTleKVKSl1MM7bjYkczErsZ1AYWlwoaLBTGHxbw6o9uR60R1LPEWPMPv8A1xGhw2gX1oIJBBUWF+sdCPDE6fGqFa1ZPdOf+4gtPdl/59MdX4VUA1IBVTo9MyPUbj7+eEsrm+C1GzxPIDhlPjt6FX5ke7QleYAbRBjr5+WOxTlnqRzAEdusfkcdiGEDfX1RHtdaTcR4vUrNrquznux28ugHlhf/AHgkSPh/Gx0p6E/EfBZPhhn7NcFTNU8yw1GpRpg0wwUsztIEIeRUEXLaomdQjFf/AEKlT585mNbfgpsG9DVaVHlTD+mN1mEA1evLyfiNd2IUo0uBvUyb5oH3qioKSrDKHdokKBzvAINys3tbG19ofY7MLVSrSqxKrz1m92J0gkqgGpgfwAEgzPYZfJe1KqDToq+XoXlqQuWIAu1RwzyLEBh05cNfYn2kX+8ihVH94eqwSizDRFzGuJJUCLRaIvuHGiJuhCznSTPs2iuJ5H3WQ9wKlWoWfU1ULpVTExTUsLbk/B8W2A/ZbjdVs1Ty+cZq1NuSmwLagxMDUtQwQbywBjucaj+0OkyImqtpVAG0pRXTqcsgJUnVEDfV6dMfO/7/AFqZWpQ0VHRgwZTJBBmSjgNPofPBJJM2jh1t9EFjDVhfU/bigaWVhCtMMeYhNRKrzRLEE8xG0ffHynN5p4aFWpawT1sVaGG/SRhjmval6rCqSWGx1XdCRdW1eoiysJsOgWcyAqQ1EiWuEm9iQdE3YSNviHWdyE95BbI9hTqp/aFWzGXXroAWrTDMujTABASDBgQ7FiD2tIWdya5oe8owKvVbDUxkysQFqWMoLG5Xqq50GuKnIrO6gzykkCOaeoWO9sNeG1nqK9I0kBMt8IWyiYMQeliIuT3x2atTsnYnZm2wahC8IqulaprjVo0nWt/8xCZ6/CDi9KWXTW1JecAxrJIi5MCbH67eZN1fJ5uo2h1ZAttVQMdugMM7AbxMCx7YlmPZmqmzLI3uYMqjWgEAc25tcYq6TkdFR2ZzrAAWf4Zw+rWA6ILajZB9Nz4AEntjS0M2tHTSoLraQTcqSwnnYowKkCYAaEEkkseUFKlRG11KbAopK6tXyi+meVfQYTZnjFRg0IqK5vpSAZMxfpbbwxcOBHdKIX1q9unJPONe0jV6qhdVRaYgPy/EbtzgLqWQIZ7mJk2xf7P1XNRQHUQRIALSCVUgmQNj0nzxnstlne/yjq1lH8vQYeLUWkPdIAzn4pAM9bg/KN9Pq22kTeuZJOkJ0Gyf+0XEhRpalUNU1FU3TS3KYbYoQLwpM7T2R8Hes9V3qOxZx8ojTYgsJIJaJ+nxWxVxHjdSoEWSypeS3Lqt8LPfTA/ER2A6k8AR3YBKqBlgwEZxBdKZBJKzGvYfUYKx+V1tGqu1jjH3lRnslXRQvxotyaYJJuZZ0POCJNxK73vOOr5IscwUaFygUOfiBDSZKgalIOrUQW22thz7RcSNFNJVGqNJpuNQUaSAZWA9Nl7XFxc4z+Z9oWRYqVDXFVStSVcCCQ2kVAdYE/LLL/DikjIncNUwyWZlEHRDGpABaApsHBDIT2DC0+Bg+GC8nn6lI6qbFT4bHzGxwFk8imsPQrFASAyOyjUs3Van+VUtPK4Q/wAJwR7Q+6oZqpSXUiAgqwU6SGUNzU2giJIlCBb4ThCTB8WrTi/Eb7so68lpMr7TU6lq66G/Gm3qP0nHmMuDy6rFPxqZT1MAofBwuOxnPw1HULSZI0i2P08/uiavtJWaF0olFTPuo0r/AOFOIP8AE1/4sKs7m6ZqFwtz0LF48tZP0OrwjFCZZ38vKPWB+cYJo5FRvLkdBf69B5yfLGu6QlYbYWt8UKarubT/AE8+g8NsMeDU6lCqlRW0VFIKnradpjeRtiFXOpT3IXwW5/8ALYf7RgA8YLMBSAUkxqO8nrJv9IxLWuOq58gApbTNcaqe8NRwGRhBkFrG5R5M1VMdTPKCCpEYXZ7gquQaLAEiRTZgG/2FgPeD6N3GNlmfZuu+oUUVqJ2qIytqWZBapqJ7GJA8BiGc9mUbKr//ACV98pIYArWBAgAcp0yBAlmixvgpB4oObKAW1fXBYRchnFDOAyhSFJZgGv0hiGja+2HnDuE18zli7aP8MchqBQrAA7M3KTYgFe3XDP8A6QKVBhczGpmJYwrA6QBCIJF1Ab/UJxnqeqk6tRb4fkbYj8PNP2a2IIoUuLs91VppwnhdW7VCWMEKNlFiN2Gto30wu2KODcTOWq85ZqJ1MyLBl9BCyLEjUVMc0DaCcbHjhHuVcf4PvEpkQ6rdzSMKCNT8rMNQgDTt1x8mfidyCxBFtNSxBHTUo/NR54I6B5bp1aVjc3MSd1ueEcYXNmsqKwZSWdmUFmQK7bBpYlkDX6+EDA7UTTFSoHD6QX0mmyyF3Go1G3EDynucZz2Zzb0/f1NTBgqwwZh+MAAowgX2BwXmOO1atGsrs5HuyY97WMmR0aoQd+owuXFpy+XAJlseZpef1+isPHlqU3CqQWsCyrHyw1zDH4xeTBEzjzh/CmOXIDH4t/iBgCzDc7yIDb7Yy6Z7SIZx9yfKBb6kY1Hs7nj7pmlyDcDShMTBeLHTuDzfphiOB7joEvI5uXUodMhWDaiA2kEhgA4JVS2kG5U2iLG+2F1fNZurreDpgatOn4bgTFyLdfXD3jObd6hVCKS7Fpu0mdzB03HTfBHBODoyOmon4TIJDBpbm1Qb3PyjzG+KBtEhGaaALq9ll6XD3JBdtE7azc+S/E3oMPqOYWmPc0VDmefVEHSd6l40jcIDpFiSxjSWns69NiwdY0sQTpQyFJEmdLSQBZibziGU4bmwxD0KlTUZJKsP9yusAfXT4Y6iBoiB5cTdVytLvaKu1dkGsn3awAz6omJhmltNrazIA6bYSM7oYYH9R/8AIecjHuczqLWqIb6HZQ4O4ViAZURsOx88EUc1IgEOD0MT/NWP3wJ7XA2USN7aoKvJ1UXUVRCzCOYNb/aGAP7tizL8QqqBTZBWpzAXTrUE2stmpE90KeuIVMsjG0o3Y/1v+eKalOom4kd/0I28sc2Qhc6FrtlpkzNNadGgQcv7qsKsOzfA/wAdNaiwUVv/APQAWgud8djOZfPaQ2nSpbdtCau1iR/+J8cdgwkbxS5heFF+JA8qA1D4CF9QPzJxRX9+43UD8Kkb+nLP6YIyGWQqF1Hl3W4uSTMfaZwcppC0DbuPGD279J8cUADToFcuDhqUlXhgF6rwewkt+v29cEoFpxCin4vOo+g5h9YxLOBUlaU6ibwLgedz98UUcoTeB4kmftt9cFMvIIeQNGZxTH/qYCg6goOwA+KDE6RM3B3Prvg/gntPWNamKWhQlmLqIKEhIKqP4gAAe3nheKlLkSrT94dgwco0SWjqpAnDHLZrLUVJCohNiCC7FZDTLSDcD5QLfQhdG1l8UIAudtot/wC3nuHXTTK1GL3NyshKiiWsl3NP4djucfMM0LMpLp0PzenNzD6nGqzvC2dVrKxHKIZ7BlIFub4rEiAD498BZ3huukrtpM2lXWRHQ6yNURsTI7kRgBPNAbmumpJQz9YotMVQCvw3EVF/A4aJIFhqlSLWtJea4O1ekajo9JxyyVY6vP5mAtzXYSJ1fFgehwRKjOCWbTTdhotGlGYFpBtIGx9cPPZTgnvUzCFyoRl3klQSwkCwJaABfpeAJwUTPoAK7aJo7rO8Gyr0GbUYWQTpIIeAwjyvceHTF/Ea2uky0wEJ3CwA42g/v6741eV9lcujI9Z6lZWYQdSiACOg1Bx4SJmwG+A63A6NT/LZkYKvNeLKoPJpmJjrN5xRxcXZkWuF9deCyXDPZ+zM8sFGoqoJBjxHxeSnzIwdT4nUUh2Gin8tMgAsRsZIGiPxCIFlwbxnIVMvQLe8uzQHBuRpJYX2b4bdRsSDdC/CjCuaklzswM7Az1ny/YIJnVqENwCuOcLElnYljJ+YyTNi389XmcPvZ8gSxLLqUiTUIEakCkkjQs84GoQYOFfDuGrJm8AmSVC2BOxMnzMDz2wxyha1Rm0INiGt/uYWJgC3WwAAAGBWd1V2fYr3j3tE9Ot7qpKqAIIVSGBAu6g3IuNyLfDgIcQRKRI0skwAPhBMgAiJHqvocVcQp0WUMwtMBkJU3JYmIKi52gb2jYBZjLU1RlphiWiS5GwMxAH3nB80bo74oga4OAVFb3VQy6lGYk6kgqT6WPpGOy/B5DEF5H4RNr3K9RYdcRylYry6QR37dYN4jffDfhmZJ1XHTqI32g8vX97YE6SxvSMG5TtaTvmHpjm0ugtIvHoYK+kDFuX4sOjafBrjykXHkRGCuL5kE6CnMQCWNrjbcSe9zGAs9kCROkEeFiPUfzwJzQd1PaEbbeKvr+7Pxch6ERB8un0jHYjw+upOkqQwAv3tHQT0x2B5SEQzgK3J5fmimhLHq1z9PhA67W74ZZjK7KanMFuZIFixkmDAhtiNgDaYxNc+KWqacKBdVI5ulz8U+ZgG8YQZjPVagIChF3ImWPnqMm+w74jKTratnbsAvVIMtspJI2Aif3tidOrqsilo/DsPMnb1GBlybNdjHmb/AL+mNPQ4epEmWXcA2UCZHKu3nI22wRuuyDM4MHNKKGUqtVSnZdRAlOYgNF59e8Ya5b2fj5FTuahFR/8AxHIh/wBUeeLl4YWrSwK0hEtZQQALKbdvHb6s8zn6QMrqIGwFhYRGptxvbSd99sXDAN0MYoNGqOXiOWqvpc1UqAAEBUdeUBZB1Lp22I9Thjl61E0PcLSUrXaAarKGnYEBCIm0DUenfGUoMxZhSQKzXOhSzE+LGW+lsE5fhL6iahTVpOkOdR1SNwJMgSYPbbHGikQWB1tCcZrgK5VG1CwAOkAsJayjSgiZ8P65Slx00w4pkAMIYQPGLHYjUenXG59qfaWjVpikoYEgAF2iBIJCqBpF13ZhcXi5HzHilKolm5x0LCZjtN1I6ixGA9prX1Wo2HS/oth7IZylmMtVGYdS4YKnvDVVShD6p9yepaL9zgX2lqUsvQU0Wpq+vTFN6jjQQ0khzPxEbYScAJai6U/8w1NWkEyVVYkT/q74jx2sy0VRzLh9WktJAKwCd+x+uDh52SZj/M6pTr8X106aVCAEJg/DeAO9rQIHbDnJ5enUpKAQZnlbmvud+YdLqROMjkfeOeW3duw2uTJ9PTGpyWcCqV1EhbkBh+FV5laFJkbhpExBIwLPqm3RaaqqvkaSIywVEjUVKuoie5BFyLXNpkxj3K5ZACVq69SssBSFOpSvNMEgTMAE2wCcrVUlkkggE6W1QSoLTBJImd8RpcQFgyxH4YH2gr9IOCCgs8uBdZQ3FOHmkFZIQkkMFeRHLBAPMASSIM7dMD1qNQdFfxp7jzUj8h64dcTr066p7sDWoiCQCQfFus9j1OPa2RRjHzAAn5SJ22G891JxQtO4Wi2Vr91l2q3BEGDcbH6G0/XDClWRbR/htaZ8R5AEW6fUHFXGOHQxLagbC99UACxG5t2wCXeieR2HWDsSOv7GIq91a61Cb5nLug/HT8pWfX4T4WOAmzMAGGQbAkErNj59u++C6FSo51hwCQJKi+2x2+l8HUcmxp7kCTtBB2mRbt2Pl1xUd3Zd2gf8WhWfytTS2p4INidxB8iI6WMbY7F3Eshpg8qGYOn0+WZHW0DHYI02ECQNBRnGqjvVamW0qhAgSJsDeeomIi2KaGSEEKpY/s3PTp2xUlEkliVEkmWPWTsq3w5ocLBRW1kgmJYaVG9wBNrEeeOyqjpsooK3I0EQDYt4cx+swPqfLB9CuzuqooUkgTGoiTE3tbwHrgzg/s+Kh5KdSuR1jTTHqTceRGNrwv2Fqxz1BRX8FEQfVuv388Ea0nZKuc9+6yC8LEyULE7PXYibbqi8zf8AtjqHDS+ZZEpBizHQGlVADMZIAA2jqY2K2xpOKZdKNYqpkKZbaSAIOqYBvN5HjHU7+z3Kg1a5cf4iEegYv4mCYBv3GL5OFqrWjUddaqeR9gHYD31UKv4KSgD1MQf/ABw/yHshlqXw0gT+J+Y/+2HqriYp4vTQrL5LW4ejZ9KHu92JDMBp+EsAq6YIsAZJmMKfaHgddaZigX1GzhE92ABGl/hG2xgEXx9hzPAVZtaM1JpmViJPUq0qT4xOM/mvYpncGtmDWUH/ALmo9DECYHSY+22M6QZHWSPXr6FaDZWFoFVS+SZbhDU6TRUSmzAkpS1OS2k6Rr+FVmJGo9cA57IGpbWj6TyrUYow/hk2byDY+8ZP2XoIwaJMEELyrBI6C8xA363m2PnfEsrTL1NSD4iPoYAv1gbi9sBM7Wnf5dfojNcXWAOuvFYygWpaUakVk76AFvblkmdzcyThnwJkq5kpoC85kCNJhtO0CN/ERO2GGX4GFPJWNNS2wuIuQCpkE+JHTGh4VwenTuDrO82F+8KAJ8xhuEiV3dI68P4QpCGNIIOq8zPs1Re+nQ34ksZ79sZb2m4C9JZOmqptqIIYT1JW59beGN/hb7RAf3arqFghP0E4edEEjuvn9LKE015UIEghhF9TXDDY7WLDbbFGZV6QUgOFvytcCIgqYAgzuI23ODeG1yqC4MHUYj4G1ATplhtsR1HXGrT2bR6asrMjFblYgk7yuxv+W+A5L2VS3VfP8znxUWGseh3E+RM/ngKsilYse8X+3T1AxqOO+zZpKWZFZZ+JIUibXU8v73wh/wClKUBCtq6lGkiy3gzImbiOt8DLeau17m7oLhiAOwBF15RzkEgjoknbVtjT8PKik0oSQZaCytGlRqAaZGqx1C2obSMY/MakZWB1G8HSQwiJnfofEYP4VxUJUDAmkd2EWkAzEm0iRDDYkGRiWmk0CHAlE57KBqjOlYGT8DjQR4Ag6T9RjsTzWdy9ZWhWWrvoSWRiO1tVOex1ATvjsHbEXbIZLFDJ5dQrNAkNAm+7N0Nsa6nl1MAiZAvJmCWtO8WFpx2OwAKjQDa+rcOpAKAAAMNKa47HYc4IBXxb2kzDNmKwZmILtK6jp5HYLyzFvLe+98bz+z+kBXzkADnXbzqY7HYzIyTKb5n6rXxDQIG0OH/lbkDGV9ruM1qTotN9IJvAHh1InHY7DgWWzdaNWkGbwzRPgYHnitEAZh2Bj7Y7HYx5/h9SmGqqmsOm+5G52GqPyGPlHEhNaqb2J692g/bHY7CTk3DxXtOmPeURFiVBHcSN8NM8oGYSAFmCQAAJ0k7CwuBb9cdjsPYQAsH/ADb9VWb4vQpB/Z1x2vmKbe+fXpiCQoPTsBPrh97Tf/1a3/02/wDtOOx2PQf0+iQPxr5rxKzLEjkix6F3keIPbH1PhY/wKf8ApH7vvjzHYTw3xOTeKHcYq+K0waTgieU/kcfO6d6d785H2Jx2OwyQNUqxJuLOffBZJEHe/wArdTfoMLzUPvDt8R6DuR1x2Owo3cJn+g9c07ytIaB5enzdNugx2Ox2CPOpQeAX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4" name="AutoShape 10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xmlns="" id="{F81DC78A-5E10-46C0-B31A-EE0795C12A32}"/>
              </a:ext>
            </a:extLst>
          </p:cNvPr>
          <p:cNvSpPr/>
          <p:nvPr/>
        </p:nvSpPr>
        <p:spPr>
          <a:xfrm>
            <a:off x="540000" y="360000"/>
            <a:ext cx="1106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5) Urban houses 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(Europe)</a:t>
            </a:r>
          </a:p>
        </p:txBody>
      </p:sp>
      <p:sp>
        <p:nvSpPr>
          <p:cNvPr id="18" name="内容占位符 2">
            <a:extLst>
              <a:ext uri="{FF2B5EF4-FFF2-40B4-BE49-F238E27FC236}">
                <a16:creationId xmlns:a16="http://schemas.microsoft.com/office/drawing/2014/main" xmlns="" id="{AEAD2603-EA61-48E5-B4DF-22993CEBF113}"/>
              </a:ext>
            </a:extLst>
          </p:cNvPr>
          <p:cNvSpPr txBox="1">
            <a:spLocks/>
          </p:cNvSpPr>
          <p:nvPr/>
        </p:nvSpPr>
        <p:spPr>
          <a:xfrm>
            <a:off x="539999" y="1151999"/>
            <a:ext cx="11220451" cy="167326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century, stone and brick as structural materials (fire resistance)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century, brickwork structures (predominant)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century, timber prohibited in towns, except for floors, separating walls and roofs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000"/>
            <a:ext cx="1397529" cy="54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798" y="3151783"/>
            <a:ext cx="5289344" cy="22097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1753" y="3098168"/>
            <a:ext cx="4420967" cy="226286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831975" y="5816705"/>
            <a:ext cx="40112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CA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Floor structures [1]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334642" y="5816705"/>
            <a:ext cx="29912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CA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Attaches house [1]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303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68558" y="6216815"/>
            <a:ext cx="610320" cy="528064"/>
          </a:xfrm>
        </p:spPr>
        <p:txBody>
          <a:bodyPr/>
          <a:lstStyle/>
          <a:p>
            <a:fld id="{79AA0B8D-5002-4A0E-8DCD-D60B08B37DCE}" type="slidenum">
              <a:rPr lang="en-CA" sz="3200" smtClean="0">
                <a:solidFill>
                  <a:schemeClr val="tx1"/>
                </a:solidFill>
              </a:rPr>
              <a:t>11</a:t>
            </a:fld>
            <a:endParaRPr lang="en-CA" sz="3200" dirty="0">
              <a:solidFill>
                <a:schemeClr val="tx1"/>
              </a:solidFill>
            </a:endParaRPr>
          </a:p>
        </p:txBody>
      </p:sp>
      <p:sp>
        <p:nvSpPr>
          <p:cNvPr id="10" name="AutoShape 2" descr="http://t10.baidu.com/it/u=4006527200,2801502287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2" name="AutoShape 6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3" name="AutoShape 8" descr="data:image/jpeg;base64,/9j/4AAQSkZJRgABAQAAAQABAAD/2wCEAAkGBhMSERUUExQVFBUWGR4aGBgYFxgcGxsYFxgYFx0ZGyAYHSYgGBwjHRgYHy8gIycpLCwsFx4xNjAqNSYrLCkBCQoKDgwOGg8PGjQlHyQpLC8sLC8sLywsLCwsLCwsLCkqLCwsLCwsLCwpLCwsLCwsLCwsLCwsLCwsLCwsLCksLP/AABEIARMAuAMBIgACEQEDEQH/xAAbAAACAwEBAQAAAAAAAAAAAAAEBQIDBgABB//EAEMQAAIBAgQEAwYEAwcEAQQDAAECEQMhAAQSMQUiQVFhcYEGEzJCkaFSsdHwYsHhBxQjM3KC8RVDkqLCc7LS4iQ0Y//EABoBAAIDAQEAAAAAAAAAAAAAAAMEAQIFAAb/xAA3EQABBAAEAwYEBQMFAQAAAAABAAIDEQQSITFBUfATImFxgZEyocHRBSOx4fFCUoIUM3Ki0hX/2gAMAwEAAhEDEQA/APn5y4PwtjwvUXxHjfHnuUPwt9ceFai9Z++MXrVe4K45lT8S4rNFT8LY8bMfiXFbBTsfri4bSGSFJndfHFbVVO4jHpLDrOK3q9xgjQgvdS8j8Jx5rbtOOFEET0xMLNh03O/7/pgoCRkxGXQJlkKZYSTcHf0++KuI5WCT0nttirL1zT8e9+nj44aiqpUNsh3JtHn4+G+BnMHWNUtebTTxSLIs5qkNeFt5SMF1kIVrHY9PDEsrQnMiokFGBHiIXr3NvSdhbDo0sMPht1lLO/EjAOzDbWXy5Yga79h4T+o2xo+H5NlQbSTMdh+uAOEZdQIkNUX5R4kn1IkiBtaYwwzGagEAw20/hJFp7b4DMHB1bUih3dBA33SjidV9XNLAWHYeEdMChmPhhlpIA7bGbdxgbM5MzKm3bFDpv7pzD4gEVsh/dfiOPQyDxxAKvUziS1B0GOIT4IVgrMdhGPfdsdzjwaz4Y9NH8TYpsiLgqjczj0Vuy48DoO5xIVz8qxiFK9COfDHY8KMdzH78MdiFy5tB7riOgj4XnEqlT8SeotihlQ7EjzxIHW6s4qb1W+YTilnU9xiRDDYziKqWNx64KAEtI+t1DT+E4spofmuf39cdTTePr+/3bFhIHe28T9/QTglLOdNm2UdJNyYAOOarFlEk28ZEfT97Y7QXggwv3628Pzvj2plQQFUR4+dv3+eDdmKtx9Epmo0FMAbgyfsNp26/fHkc6z8zKhXoQx6zv6dYOGnDeBhPC92O5PYA7eBIk7heuIcSy3Pqptzrtq7gCCL727z57YuDXko7L3Q+TyRo/wCIJBIjTIKid/E9QJ8d9yaufckKQOa20b2nfAPCa7MxWoZIEgRsBCx57YY5moFUsROm/jhebE1KG0jM/DBNEZSdR4ckvqcKFGwMSQBUtI5XYiNhZR8Jk6t9wCyoMEyJFjsYnxEEHttvtvgCkr1P81gEmQetp2Fj8x+tzjQjJBqShTPLdCd/Ij4TfdfUQJw29+YpURCqca5JPVrgMEImYiLCbbT0B6beNsSZBuo338POcUrwc06iXYpJgNuvcHoRtcWPhiQy7U2GnmUwAOomIA/EOsG/bqcB7Gx3T6KznBrqcPVQbLq0mBq/e+BNTC2mMMFcN8Jv2n8rW+mOrUwQFMz9D54UOuy0GTlho7JcQx3OOAUdZxKvldG8kdx/PEFbsuO32T7XgqYqjouJy58MQBbyx4V7titdbolr00x8zY7ERpHQnHuO1XK8l+hDYoep3T6YjpDbAjFtIdN/HEhtIUuJA0CgMuN/t/xiWgmD9vPF7WxUtInmNh47/wBPzwUa7LNmfrr7L2gispgww3Exudx+X074qDiCpmR0H6fvzxPL1dJkDUr7zHjO+3W+2+I1OGhg7CYMaSDHLB3HmBcmD98GaBeqFI7KNFLJ5J9RJJYnpNh5kdY6DBmZyxWCLxuAIO3T6d8eUeLqZUA6l7iAdr/0i+KK2dcNJM/aPLEEHipaC4d0aIqjxt6qkFdMH9enfx8cAV9YaRJkzFzOKa3El18o5uvSR28/H88MqFIOjMGgrBuDsTEyJiDA2+YYufEJFweJLb14IbhuYY1jrUrCWkXIkevTBfFM0BSaDJtaP4h0OJZfKtSqe8DDS1JzKk2bTBv+yJE4ka9WpSqrqdiwUKCWP/cW4H+04XdCHPDlpjGujb2Nb8eOqU1MxU+ZWU9Z/l0wyyGbeko3I3I697djj2jwsBoaosKCbS0QJY2EeESOnXC/M8QVTDTHX9P64YHgs2bOX1wRz8SbMlTBAEgztG++xnvA9cWcSpvBCkISbfhbflv8JjvbxjC450/LEdO39cMRxZQp97tttvvPqd9sVIN2DryTOUhtubp8/NB0KoVWDAKZEgrAkTbuN5t6dsEU6xP+kbk7gbdN+3fa2AM1lzUNRlfl3VQCbcqwD/u8sX1AANAksY6mBGwHQ+fn3x0jQpjdn0ROXqAqJ6mPXFGYyhmVNuo7fTBhp6AtgFgXF1JgX8LnceG2LKoJBK77wf317+GAFoB13KJFNlvLsOCRwvVifT9cSUr0UnB1TLg7RqjqPzwI4YbkLgZ5LThmbILC9Ut0UDHYrMdWJx2IpMWraFEuBPecMKOUCiT549LKtonv4dib98QLyGK20wDFrTIMeeINvHLwWdFGL+V+Kgy62BWBPcH62xdnKEBT1/46bDEuHtqCE7qSCfDSSDi3iFVWIC9OvnhqIABZWPc9sgY3lr52UuoUBLeJkz39bR+7YtfMMB+/364toUCDt648rUJwtJM4P0Oi2cJhmOgBe3X1v5/wllfMgGQL9Yt+zi6jQNQErBgTuNpjrvcj64qzNGBPTveP3+uKMnWKNqAOlgRBWzBgVO/rfwww236qhc2K2NIPgiOJUH5WKmDsNOnSZ2EAdb+MjcjFnDKTisqwQzWIJERvzAEhum9vC2D0yJki+kzy795gi+wm3lOKc2o1SjCQAAVMjoIMbdP3JwxRLVjsd37G36Jtk+FICWsTAt8t+oVgfHcntabWvSWqpBETsQpS0kxzCbTttFonCz2ezjF3D6iQsyTYyRMfQffB/G89pokqpmREGNzHbzwi6XLII65J2nOHaApRxikaShFsrEiV3YAIeaZm5NgQLAjxV0qNQ1AAh1yIkXE7eQ+uDQzPHvWJjYdukmLTbfww1zOSmSh0k79j0sTt6WM3jDrWkBJTvLjaWNw9xLFdIA6gJPSQvcnoBbAb1FY6TcDy/nifFKuj/D+HYtPxE6bSdoAY/XriiiAdsCPdNrSjIljDTpaYZfN6ZgfSw/Xw+vfHlUjSdI0n7C4mAbQQCCNjPpiCUsWVEEdT5YD27i4UjOwUTIy6ta5n6fZE0eJmQoVQu0SbDw9LYmlaWiItYeAgWj9BgKkQCL4LfToY7mwXtJJ/TBpGgtWLh3vMwbzVjKCd74FzCQoBXVi1TpiRY7G0T1jrjlzCVJX4oEmP3e+FW92rFhaLmHMaNEJe9Ei6xH5eeOweuX07beWOxL9+7qEePFECn7qijX01FBuvw+h6+eJZZYqMh+YFfUXH5YHZeRT4R6qf0jBOYbmFRCCbN69QfUY40E+1tjzHzCjlPnXuAR5r/ScVHMaJVgSCZB6j9R+mIPUFWQFIafQeuLAgEBiajDZf1/r9OuOAPFVkkYNteK9y+ovOthTg3JNvKcEV/hIBhYgO158huT5d7kYgctI1VSAPwjb+v7viS56ixnQS0AQWtAAFha3qcHYABss+R+d2rq8ApFGYyuzASGFoEjlg2i/YDaTivMcOChYaGW+/n5d/DpEbn0cS5tIdAT8qwYjrIsLf8DAmap3kfXDDXUNBSzJS2OSt/oh83m6gGliRvtABEAbi8W22wDl1bWApALHqbeRwdnaNSYLK3dVMx42sT5TieSylN1YEHUCI0mCQwMi4IJUgWieY9sNNmaI8rgpLHOfY4+iN9m1irUGoOYFwDFzeJi354v4+x/u95EsL7dW8B0GI5aiGdzSDa2VQQSAQ+pSTNgJIY+uJ8Syjsn+Ox+NWJmTGkiLfCbncDbGaWAuz9aI/a5fyqWczusQC6sCLaTuNpPbbY4uyHEKlPlUkgiw3v3HbBeayVMBn59TQEDEKBMxa5Kqqnr2xRlqLhuXT621eAn9/bGm2VgjocUq5jg7VMMjlXqVNTEAkEQPLc+Pnt2wVRy7USFWFkgF43kxp0jaTbt0kCcLKL1NYklSDsLRhv/1JiAOUnreGIIi3j5fTC2YVRCr/ALj8oOvsrUy9Nxtp1E6SpJX9AY6R1IgbhdxCgyVAsgCLnpMnafCD133wZT90hkl0B3QgQ3hzER9WI74EhlEH/ETqDcjx8fPfyws9oIulqxyOY+s1jkuqtSICrdy1zeygbdvHF+ZoqvulAgwWPqYH2H3wKtHdqV/DqP1/Pw649y2aGrVVaTYeg6D6YWdYFeifj7NxzAC7s6KziiEuEHyKB/uNz+f2wuWppfUu03Hj4+Bv+xhnSeddQ/xN9bD7kYVI2gyRIMDBIzaFiGlretymdOqWYkExE7SfI/0x2I5TieksTZQII0mNx9h1MY7DQw5OtLFfIb3+SF9+VgRqUmRbva3fbbwx4KAB1MSoPSbn9/uMGsEFhIjrM+BJB9e/XANeuKR31sbzuf8A9cB7Ig6LVdisw8ESiEi3+Gv/ALH9P3vit+IpTBFNdRG8fzOBFq1KraTYRIAO9+seEnBf91RVMnwtYCf3/XBRGG7pF8znaNS93qVCHqHSgIMHbvEdf3bB9B006lsD1O57+M/ucCVqIB1sdQ6T0G+37GLaPEQbFFtsTvEzt2v2wVzm8EuWuItSoZOeZQZmJO/X6DwW/jg+nlejdQYItzAE9ZsYI9RgejnJYHVaQCALAHvI9Y/LBdekT8Toq+Bknt5+pAwBxO6LHGHCjwVVTh6uNMPrXcGF5elzYdRJ7CxjEWyC0q6lgwpiZuTuNr3677+GG44urSdJBk2AgEm5M+p6T3wmznECWJIHp2HcHfE3omCwu0a3QDmtFwestZHWnaIgkHxGxOxgG3h54nnB/d6c1CGEwIBAFibC/QfUDtGEHsxXGqqQCo5f/leOlsW+0mZBp0yQWGqY/wBpM/fChkl7bKPh9OXuoELOzzdbqjN5VK9dRTJ0EAErtdySbzaDPh6YHXhgpkmo0N8oYXnpI38doMbnEspxQqy6RYEEAWH7nrh3/wBXpEBnBkG0TO8xPSYuevUHDvBc1mQVRpK6eQMALJO5kRbYeJJIPTp44FzOUEhmsdgTcd4I2I/iHqMGUFqAysOszEgHebSbX8x548zGbJdg2lgCRGx87m8iLg374qDaVliawW3dXZunSZdRIUd5EHw8fI/bCnLVaigmQyhoA6wZIvt0xLNZulGhQxJYbkEAiew3vgjIsCrbdI8ZBsB/t9fGMGGyALGuy8VlbmQ6W6/1GPKjq55xpbo3Q+ff8/HpgLOaS4FNoKkgxf08gR364hRz3NpqGB1MfmOnn98DfDxCbixB4o4rULaCRpidwAQPP+e1sDZog8oBETMiP3/XDPJMAyhVB8yLjbcna/p3xVxWmoB0nS3RduomOwifrt1wLs61CcGKzGnbJfVrup1C4Ah06RsSBtB79DvY47FLK1tNiPQ47DTMQANUtJhHZu6E9r11vJYimskmNJgnlt1JsIBHQbajnsrRU3Jk9R4+PfFlbNswspCDoBae5PU+JFumCsjw0teIB/SfX1nywIEtGqrI5sju5sqnoq56n+FTvHc/yH2we1hpaSW+Veg/n+7gXMq9JgTpi+9h+z6/bCutnDLKoM/MdyfpsPz74nMXJcxm9VVmFBqGDKiwjrAiR6/84KRQFMAx1MTvinJKWO0DubX7Ww4Xh50NF7XJgACfOEFvtvjqUl5OjUGtJioCwqxMm/U9O/WTAvi1ci4YaWIUfEzfDck7nc+AHocNNGhURaZd2kljqCm194JUDqdI63xbluFNUYapquNkT4VHiRAA8oB6NgjnaUAixxcXFLaoEDQGad2PUXE32Eg7n0GK1QjmkWMEG3SetrifocavO8BNGlra5mNCAnSDO2038B136g0+H++0jQ55RqFSQggtcxdtz+Hc74XkGWiUaLEVmjHolXC6Lq9WB71TpJbVsIYks0wpEjfrtiHFVd/dADQJkGflVVgzsTv6iMbTI8BQaQ51xcKBpRfJRA8zA288U8a9m/dwFIl11shErebEGbiN462jCpnAkAI3/hcxmZha07fysOaB+Ll3iAVmY7Lba5238cXpSGkgnS+4J2jaD3U2vzDbbB1XLijJIZYEAASpkrdSbjbrO2+GeU4N7+lrUBhsVMiRa+9jPlsLnYtMp2qrLOTUfuky5LlEwrESYiD9LMPEYX5lCH78s6tVrCT8W4H188NKyPQbkOxvTqC4Pfp23EHwjHuYyYaqWAW5Kso2nblsBc/KQDcwGwZoCXkjddgrNVwd4gg+s7wcMKOZB3HI1rAcp7H+RO/1GI57JKAdJi1lMWNiRe46yLjywtJamwO07xe09QfLEuaAdCqG3jVNcwhUhvi7Ou/ke/kfQxgHiMfMpDTG23n2wXQVYs2oG8CYwZn8oDPS958b2+u2x7YoHELmsAFWhuHZiKakLLJ8U76RZWEW2gSZg+Bxbm8sGXUBrQbR8SeXYeFwOvRinT3i8y2IMC+x8v5SRGGlDV8U6O8bH0ixv09Ix2UkpuOZtUQhAQN9UdCVInHuG2SyKMnKw1KTHrB7/n9RjsVOHadQVf8A+hI3TKOvVKxT5b7z8U2t1kflv4YM4dqUEBiQDJZth4L/AF+gwZmOCBQsKmqL3Mm7dTft0Gx2wtzlZlHOCFHyr599vpiridgoZE1uqjxCpyEq3xGBFvE/bz33ExgTKZa/VjvA/P8AqcQ9/wC8YSQeygGABfr/AFJwzyuRlTI9Li8joD57km/TFwNNUJzwCrMlTUQAvvX6KLgfTc+X1w5y1EkAuw1AyFWDAtEdF6y1z4jDH2b9nfeUwx5EPRd2g7knp+xGG/tBw73WWiigBLL3k+cXY+Z/TFqoWdlOZvwxjUrNLlBVrU6QAE3sTbuZ3LG/WfHH0ChladFABpRR6X/mcYvhPCHVkqMedSWABOm66QO1o2F/O+NDnISrLsKmkrMkACCCR2jrF/K+nAv9QGiwFYYd7jTjzNDrrkl3tJx5CRT2SRJIvciSPwiJuL9jijJ53TymAoghgU6gsdpLWIMzcR0xR7SVkrggAEzIaIjw7mevjfCThfEtE0qmxkDe07Ie6EzbpJPkJsxcTqmHYduUZR5reez2aoPUYOdK0QLudKg1CAAuq8FQTPZbWxR7TceoVqyhDKhSp1AhTBOx/wCMA+wns+a/vKjgmjqhQTdtMgjwgMB57Yc+3WUpl0QqANM8oAjmO2MvEPuSy79k7go4mvygEnXy2+aRnh7sVuSrG+nf4ZHwra4A6/5g6QcQynHEpV/dAhqR+YHUQ2kfMCdQm3XzMXXcf4l7tBRpLpLAGZJgHUCqze8xNrW6kkPg4WmGkAuykc2wkRY7A+c40xNVG0kcMLdmHkOKee2IX3a1FhjMAi8g9B42wspqKh2JIF9IvAkEG3MLG0EWNsE1Mmr02lgYYHSdu0i8k3PfYyRgTgeSNPMU2LgJJ3A67jyJ6zF9r3OJQavj7Jd0D2klp2O3FL84HCmeenvI3S9t+215FrHCrMgMB1HQxB3jb+Yt44+kcf4SHRnTlqATI+YdZ7267+OMScsGpqAdp+xPqN9wQfPBSKQTIOASbIwAywSQZA2m1/URMR1MYYZj/EWfjXcjqp7jt+XhEYV5ymVY72gyDHbwGx7R9cGZDW3NOgzci0+n8xgbmm7CLGRVFQ98NNpjvpM/p98QWmhSwYGfMN59QR69PV7w+jTYspJ5gSbx1Gw/p3mcRzeSNEhmYFZhQFFtz59BMH9MTqqGNpsN3S3LAoJEzvy77dMe4KrabDmlr6xe8777yOu3hjsWBSOrDShnc47N8XSB2wLxH3zsFlW7osMZvb+I+EmMM8zwllmQe0XnV0G157R1xHJ5M6tTKwKjmUGSQpnmiyCAAZk2264CHFt2teUscB2enPRK8tlSGXUSoAvq/la/ph5l11qQqlpgDcSQRsAbCN5PUbYM4T7JNWqgs29iqm0hZkkdIvYHcQcaLLZemisGA+CABZO1zOw3gzubGZxLpvDn8kuMO5x30oHTfVMMrnCtJRTQnSFUmLAkD6/vfrTmHBVXd9Tc0/hAmBP2P5RBlfW4zylVkiZvYCwHmdpiwsN4nC8VKlVgoDVG6KB369h54UfO6TQa6ent9062Nkfv6+/2THPca1AKADChYvpEdup9IFrAYWtUeq0XdugA/kLDzxoMj7EtY5htM3FJBqqEC/S4Hjbzw+yGXK8mXo+6AkExzyPxMbU/zwQYZzu/KaCXfi2tGVgtZ3Kex5ADZpxRX8Iu5HkLxgbPezYzYNKjlWoFTy1tauWXxNNtNzeJMCDNwG1VdcvQJatU940/CCT9TufthHn/AG0qOfdZWncmAiadR/TzwJ+KhZ3IBmPPh7osOFxEv5j+63metVovZXgn9zy6USZIkkg/MxBI/lhV7dD/ABaf+j/5HDnguUrUaKrXKmoWJbSSQNUkCTufTCf22P8AiU/9H8zjHeSXEu3T2CAGIGU2NVk80UHM1A1rAcvxgTcqOp++OzXs8bmkdcboY1r3B6EjY+I64G4rXdCrKjsIvoAaL9Rv64My+c2JsejA3GxsRsfD0xoQytEYEg05jh5o+KwpkkLond7+08fJKA7LY9OhGxHntgxeIakVDFiTfcTO3QiSe2+/TDhwta1RddrOsBx6fN5D6HCvOcBYDVTIqp4fEPMYZDSBmjNjrcLNLy12SUUetiiFzZpooRi6lLobkHY+W/f6yMIczl6lPlgkpIIIMwL9bqRPqO8XuSuy+PTxHkf5YPpZtalQF73vAgiFgGF3jw+5wRk3Dy8v2QpYGyD0O2/7rIMgd+UAarQSLbC3cX8t8V08qFcg6w0fELgD63Xfr9dsP85w+muqqLR8wi5mAI2JYwJ8dovivOcJImAFJ3tqU9YncXHiLdMMdqaF8bS5iynezok1FOv/ADg/OmpTgvLFwDeGU7fl2/PfDDh3C9bAAAuFBAlRYdeWBc9fuBirMcNdOSC4F/dtZh4r+o37EYsBpqrvfnNN0pD1oKMpkHdYCqIEyIA2M/EJjrGOxdqWoraSNYFkYXJ2IHQmJuL+Ax2CBthJkyNNFa7N8OSpVZwzw6gkKSsiQACN4M+Hji0BaSEqgVAhIFgGJ2B8Tb0f6i532hAJ90pa0S2w6mBuZtv2GB8zwutUGurUYmDyKtwRBgEkCwJJI20t2nGdmMv9NnjyTQjDB3jQv101XtHiApoiJzaBAYz4jzIv126WGB011W0qDUboqjb6WGGPBPZ1DqavUYqDyoggsImSdgPX642vBcmI5V9xRX8Nixm4Lm58YA88EMBcTJO6uKucS1lRxarNcP8AY64/vD6T0pU7uSdgexPpjY5fgQp04o6KI0zGmWJPRn6eYGLstVoh2dCHb4QAASAIsI9AST0xhM3xnPZo+7pKz9DpsB4sdl+owB2Ojj7sDbPMosOBlxNmV2UDe1qDxehkw0v7yod4jbt5W3O+MznfbSvmW93l0Ziflpjv1J2HngzIf2dgD3merAgXKKdKD/UxufSPPDCt7U5bLJ7vK0lgdQNK+f4nPifrjMmmdIbkdfhwWlh4omd3CsznmdglvD/7PatTnzlXQu5RDeP4nNh6T54aHjeSySlMtTVj1K7H/U5kt98ZnOcZzGacJJcnZF2t1Cjt3w04T7DVXaa5FNeiggufOLKPUnwGIYySXRo0TMzI2d7GyWf7R1f6eae5DiTV8uKrQGLbCYEOB+WFPtll2102gxouY8TiHDPbXLrWpZXK0jpNTSWYwZJvA3me5HlinjXtI7ZlAab0wVAXmBm5ksIi94g2jc4OMJY31SDZXRTZ2spupA8Dss3muIe7ZbSCPyOOWnTq3ptobrHXzXY+f3x5SzuWz1jNGqqkki6RaSe328zgbO8Eq0bkak6Ol1+23rinZlm2hWu3ExSHK7Q+Kvd2p/GIH4lkr6jdfy8cGUs6bGfJlI28DcHC3LcVYfFzD7/Xri9aKPJptoY7gbHzXY+Yv445r8pv4TzG3qOvJElhzNyvGYeO/ofv7plmsvRrAFp1Rd1WDPionUPH7DCTPcDdBqWKifiW/wBRuMH5OjUZwhWGMwwPKYBN5uhMdbT1wWM24gEkEbeU7GbMJkx4nDYxLHGpd/7h9R15LJk/D3C3QH/E7+h6Hisv/eDBDXkb9QdwfGCAfTDTL1Q5LLpMqJB3nsdrCT5z5DEuKZEVSrqqg31RIDE7EgXHj54W5jLKE1UzDC8hjA0sUIggE8yv9B0vhxjXZbbRAWZJq8NksO0+w65JrkcxTouXKHYTaCAxi9hq779+2Hz0qVdejj7j+Yxj6mYZqbCxLLp1dRIi42MSemC8jUGsaX0QIDTvCgDVMbkX8fTF4cQ0toc9lEmDkY45h42NkFxfJe6zAVjqBFiQs6SCLyLkfsY7HvGFqViKh3VdMgWLEEgz0O/bwx2DGeMbqjcPO68qbV8pQy505h2q1QJ/u9ASR1522X8/DDzgvDK+ZRK1ZFy9PV7wS1yACqgyNRGkmdgwAXZjFWa45kMi7VKSBqrAA1HJJMQOVfGB8IwOg4ln3n3T06e+qtygj/TOofQ+mM04o5fyW0OZ2/frRM/6TW8Q6vDj7cPVPc5x/KZYHQBVb8TxE/l+Zwjbi+d4g0UEZl2LHlpjzJ38t/DDfLexmTysVM3U98/Zvh/2oLn1t4DE+I+3EDTQQIosCQJA8FFl++M2WXObecx+XstPDRgaYSP/ACPX6Jz7P8NGRy8V6iF2JLsJAPZQNzA7DvbCnP8At5TRdGWQQNmIgeij+f0w/wAnk9WXDRNWpSu7SSS6dzcCTsLeGMXVyWQyraqz/wB4qD/t0/hB/iP9fTHMjc/U6DmgQGBz3ult7r2HHrxKBGbzGdq6QWqt/wCqjx+VB9JwxHAaOWOrO1l8KNOS58z08ojxwq4n7d1WXRRC5an+GmIPqRF/IDGUzXEokk+ZJ/XDDI2N+EWfH7J58s7xRPZt5N39+HotlmfbUUgUydFMup3eA1RvMmfvq88Osv7UVKuTpkVAhjQxWWqsyQGgRu3K03+P1x8pT3tQjSCA3wlgeb/SoBd/9qnzxqfYHJVswM1Qo1Cp0qxLgKSw1AKq3KqQSCxP4LDD7IZasrKllwrKDRx339ymGd4SiZ2jmVDU11o4ggkC9oAIEaStybr4gYSvxjXV1Bqh/wANpLBSbI5sAB4Ye8K9lM2DFUe7QOG11RMMCD/hoDJmLlioi8bYu477B0qRinVAOkDnDHWGTmsgOkXN+kjfDAhcdUn27W227voLKcPoDL5YwCHqkLqmeVQC3QQJYLf+LtgylxqpQVAhAJlyNwVNgCPQm34hiL+z1dqyioppqTpBiUA3ARlkEG+8Hre+M+c2azM9M9bo8AKBAhanwMBIHNpO2+BywveDomIZomUHlaxM5lswecf3eofmW6E+I6fbzxDNcHqU+aNS9HUysd7bev1xmEzBDaWBVhurAg/Q9PHDPh3GKlEzTYgdRup8xjMfERoVsQyOYLidY5HUenJM6OdYb8w++Df74Ku7aj2O/wCuBqfEMtX/AMxTQc/MnwE+I+X93wYOBBFkQ6m+oX9bbYVc3KnG4iN+jhldy+xSv3hpnmBUdGF19T8vr9ceV6a1FdUfQSxLFYYF/hbUNie5sfHFrZso5U8y/e4++Bq3CEeTQc0XJk6die5U/mI9cHbIAbHdPMbeo68kOWE13hmHzHkfv7oapRemgLqDFtSSRHfuPI48Rwbg+o3/AK4mM5WoA++Xb50EqR3P4T4EDHooUqvMje7buvwnzH/GJOmp9xsubTm1v4HQqVPNMqkdDGwHQ9vl9LWFrY7AtbXT/wAxbfjW6+vb1x2DCWStEucNCSSR18l9Fyns3kMgQ9UitXBkFgGYN3C/L5sZ8cU8U9uajWpD3Y77t9dh6fXAGT9mqpl80RlqI3Z2GonsB/M+gOOr+1WUy1spR964/wC7VmJ7gbn/ANcLGKR5/MNITBhWG2jtHf8AX7fqvKPAs1X54CKbmpVbSI7mZY/T1GPc1nuH5TSwDZup8pJIpalNyOjwY/F6YUUPad6+ZpnNN72mWgo1qY1SoJUWgEg37Xw79oETO0TK/wCSxg6SqimQRCgEFobci3ODeIw5DFGPh35lBxU0zv8AdPd/tboPufkkHGfbfMZizPpT8Ccqx49W9TjN1+IwQBcnYC5PkBc4Hr8MqqWZUqvSUwSokAkatOqCJF5jt0x9Q9jfYXLNlaOYdS3vE1MNRWndiIdp1vEbFwp7YZGG/qebQDjWxjJE2l83pZKvUkwwCxqCrrYSQBIHLTuQOdl8sfQfZj+zBPeMarhvdlfgIctqQP8AGQFQcw+BQf4r4fe0HEaS5VqNEAi0CkgWmoDjbYFrdO2+MNwv2mrZdkpVXLZYsNRXldQYEkAf4kC5HMT3wzHkbsKWZPJNKD3l9Oy9DJ5IMKSqrEX089Rj/G5JP1bGJ9neOrlszUqVH0o1MqoKSwflgBgDK2JgHxjG4ORCUDUpKurSCjVOa7wAdIIgc0xI8sfIs9VcEjlqASCack2tLIw1jYdxhoApBkZPFa7gvtSc8Xo0hcMTqcFQg5iNUAs0wCLXKMCb4VVMs7VXZa1OodJZFAqggIjuBLKZgAETF1HU4zHsdxQjM1XRjTimY0kgyHT6Wn64YZH2+zFctTapWAZHJJrEiyMYgrBBwzEAWkkda+B+iq8EO0TLhPtxRapUZzpEEgaDuD8AiZMwRc3We+FvszSdZliCVIlFgLLUzCrI5eW4AHxbHGW4XmTBCpcdVnba5Pw/XGu9lxUZ5104FnUBnsVd5JWB8kQs4XsuRXR6aojN8KDLzorID8VMSinxTlNM/wCn3R88IuJ8GehphgNWqFZpHISDzgDRtMOAInmMHGi43xj3CKyjXVafdlHhSATJ1WYATBUhTcWi+FnBXqNUZ3Y6m1HkAGnUtQFh8OppabC8G+AShuzhaLhTLGbDtEiGZKnS4Kk3APUdwdmHiJGGPD+NVKJmm5XuNwfMG2GOb4fysHRai7saYHbd6ZET/EVVv48ZLiVMpVqU018jQbFliJkEyVt0JbrfCJw7X/CttuMoVKLviFtqfGsvXI98vunNtaXUna4/588TzPBXUalh1/El9vuDhDwPhy04rOC2lSw7arabRNyyiQes23wTleKVKSl1MM7bjYkczErsZ1AYWlwoaLBTGHxbw6o9uR60R1LPEWPMPv8A1xGhw2gX1oIJBBUWF+sdCPDE6fGqFa1ZPdOf+4gtPdl/59MdX4VUA1IBVTo9MyPUbj7+eEsrm+C1GzxPIDhlPjt6FX5ke7QleYAbRBjr5+WOxTlnqRzAEdusfkcdiGEDfX1RHtdaTcR4vUrNrquznux28ugHlhf/AHgkSPh/Gx0p6E/EfBZPhhn7NcFTNU8yw1GpRpg0wwUsztIEIeRUEXLaomdQjFf/AEKlT585mNbfgpsG9DVaVHlTD+mN1mEA1evLyfiNd2IUo0uBvUyb5oH3qioKSrDKHdokKBzvAINys3tbG19ofY7MLVSrSqxKrz1m92J0gkqgGpgfwAEgzPYZfJe1KqDToq+XoXlqQuWIAu1RwzyLEBh05cNfYn2kX+8ihVH94eqwSizDRFzGuJJUCLRaIvuHGiJuhCznSTPs2iuJ5H3WQ9wKlWoWfU1ULpVTExTUsLbk/B8W2A/ZbjdVs1Ty+cZq1NuSmwLagxMDUtQwQbywBjucaj+0OkyImqtpVAG0pRXTqcsgJUnVEDfV6dMfO/7/AFqZWpQ0VHRgwZTJBBmSjgNPofPBJJM2jh1t9EFjDVhfU/bigaWVhCtMMeYhNRKrzRLEE8xG0ffHynN5p4aFWpawT1sVaGG/SRhjmval6rCqSWGx1XdCRdW1eoiysJsOgWcyAqQ1EiWuEm9iQdE3YSNviHWdyE95BbI9hTqp/aFWzGXXroAWrTDMujTABASDBgQ7FiD2tIWdya5oe8owKvVbDUxkysQFqWMoLG5Xqq50GuKnIrO6gzykkCOaeoWO9sNeG1nqK9I0kBMt8IWyiYMQeliIuT3x2atTsnYnZm2wahC8IqulaprjVo0nWt/8xCZ6/CDi9KWXTW1JecAxrJIi5MCbH67eZN1fJ5uo2h1ZAttVQMdugMM7AbxMCx7YlmPZmqmzLI3uYMqjWgEAc25tcYq6TkdFR2ZzrAAWf4Zw+rWA6ILajZB9Nz4AEntjS0M2tHTSoLraQTcqSwnnYowKkCYAaEEkkseUFKlRG11KbAopK6tXyi+meVfQYTZnjFRg0IqK5vpSAZMxfpbbwxcOBHdKIX1q9unJPONe0jV6qhdVRaYgPy/EbtzgLqWQIZ7mJk2xf7P1XNRQHUQRIALSCVUgmQNj0nzxnstlne/yjq1lH8vQYeLUWkPdIAzn4pAM9bg/KN9Pq22kTeuZJOkJ0Gyf+0XEhRpalUNU1FU3TS3KYbYoQLwpM7T2R8Hes9V3qOxZx8ojTYgsJIJaJ+nxWxVxHjdSoEWSypeS3Lqt8LPfTA/ER2A6k8AR3YBKqBlgwEZxBdKZBJKzGvYfUYKx+V1tGqu1jjH3lRnslXRQvxotyaYJJuZZ0POCJNxK73vOOr5IscwUaFygUOfiBDSZKgalIOrUQW22thz7RcSNFNJVGqNJpuNQUaSAZWA9Nl7XFxc4z+Z9oWRYqVDXFVStSVcCCQ2kVAdYE/LLL/DikjIncNUwyWZlEHRDGpABaApsHBDIT2DC0+Bg+GC8nn6lI6qbFT4bHzGxwFk8imsPQrFASAyOyjUs3Van+VUtPK4Q/wAJwR7Q+6oZqpSXUiAgqwU6SGUNzU2giJIlCBb4ThCTB8WrTi/Eb7so68lpMr7TU6lq66G/Gm3qP0nHmMuDy6rFPxqZT1MAofBwuOxnPw1HULSZI0i2P08/uiavtJWaF0olFTPuo0r/AOFOIP8AE1/4sKs7m6ZqFwtz0LF48tZP0OrwjFCZZ38vKPWB+cYJo5FRvLkdBf69B5yfLGu6QlYbYWt8UKarubT/AE8+g8NsMeDU6lCqlRW0VFIKnradpjeRtiFXOpT3IXwW5/8ALYf7RgA8YLMBSAUkxqO8nrJv9IxLWuOq58gApbTNcaqe8NRwGRhBkFrG5R5M1VMdTPKCCpEYXZ7gquQaLAEiRTZgG/2FgPeD6N3GNlmfZuu+oUUVqJ2qIytqWZBapqJ7GJA8BiGc9mUbKr//ACV98pIYArWBAgAcp0yBAlmixvgpB4oObKAW1fXBYRchnFDOAyhSFJZgGv0hiGja+2HnDuE18zli7aP8MchqBQrAA7M3KTYgFe3XDP8A6QKVBhczGpmJYwrA6QBCIJF1Ab/UJxnqeqk6tRb4fkbYj8PNP2a2IIoUuLs91VppwnhdW7VCWMEKNlFiN2Gto30wu2KODcTOWq85ZqJ1MyLBl9BCyLEjUVMc0DaCcbHjhHuVcf4PvEpkQ6rdzSMKCNT8rMNQgDTt1x8mfidyCxBFtNSxBHTUo/NR54I6B5bp1aVjc3MSd1ueEcYXNmsqKwZSWdmUFmQK7bBpYlkDX6+EDA7UTTFSoHD6QX0mmyyF3Go1G3EDynucZz2Zzb0/f1NTBgqwwZh+MAAowgX2BwXmOO1atGsrs5HuyY97WMmR0aoQd+owuXFpy+XAJlseZpef1+isPHlqU3CqQWsCyrHyw1zDH4xeTBEzjzh/CmOXIDH4t/iBgCzDc7yIDb7Yy6Z7SIZx9yfKBb6kY1Hs7nj7pmlyDcDShMTBeLHTuDzfphiOB7joEvI5uXUodMhWDaiA2kEhgA4JVS2kG5U2iLG+2F1fNZurreDpgatOn4bgTFyLdfXD3jObd6hVCKS7Fpu0mdzB03HTfBHBODoyOmon4TIJDBpbm1Qb3PyjzG+KBtEhGaaALq9ll6XD3JBdtE7azc+S/E3oMPqOYWmPc0VDmefVEHSd6l40jcIDpFiSxjSWns69NiwdY0sQTpQyFJEmdLSQBZibziGU4bmwxD0KlTUZJKsP9yusAfXT4Y6iBoiB5cTdVytLvaKu1dkGsn3awAz6omJhmltNrazIA6bYSM7oYYH9R/8AIecjHuczqLWqIb6HZQ4O4ViAZURsOx88EUc1IgEOD0MT/NWP3wJ7XA2USN7aoKvJ1UXUVRCzCOYNb/aGAP7tizL8QqqBTZBWpzAXTrUE2stmpE90KeuIVMsjG0o3Y/1v+eKalOom4kd/0I28sc2Qhc6FrtlpkzNNadGgQcv7qsKsOzfA/wAdNaiwUVv/APQAWgud8djOZfPaQ2nSpbdtCau1iR/+J8cdgwkbxS5heFF+JA8qA1D4CF9QPzJxRX9+43UD8Kkb+nLP6YIyGWQqF1Hl3W4uSTMfaZwcppC0DbuPGD279J8cUADToFcuDhqUlXhgF6rwewkt+v29cEoFpxCin4vOo+g5h9YxLOBUlaU6ibwLgedz98UUcoTeB4kmftt9cFMvIIeQNGZxTH/qYCg6goOwA+KDE6RM3B3Prvg/gntPWNamKWhQlmLqIKEhIKqP4gAAe3nheKlLkSrT94dgwco0SWjqpAnDHLZrLUVJCohNiCC7FZDTLSDcD5QLfQhdG1l8UIAudtot/wC3nuHXTTK1GL3NyshKiiWsl3NP4djucfMM0LMpLp0PzenNzD6nGqzvC2dVrKxHKIZ7BlIFub4rEiAD498BZ3huukrtpM2lXWRHQ6yNURsTI7kRgBPNAbmumpJQz9YotMVQCvw3EVF/A4aJIFhqlSLWtJea4O1ekajo9JxyyVY6vP5mAtzXYSJ1fFgehwRKjOCWbTTdhotGlGYFpBtIGx9cPPZTgnvUzCFyoRl3klQSwkCwJaABfpeAJwUTPoAK7aJo7rO8Gyr0GbUYWQTpIIeAwjyvceHTF/Ea2uky0wEJ3CwA42g/v6741eV9lcujI9Z6lZWYQdSiACOg1Bx4SJmwG+A63A6NT/LZkYKvNeLKoPJpmJjrN5xRxcXZkWuF9deCyXDPZ+zM8sFGoqoJBjxHxeSnzIwdT4nUUh2Gin8tMgAsRsZIGiPxCIFlwbxnIVMvQLe8uzQHBuRpJYX2b4bdRsSDdC/CjCuaklzswM7Az1ny/YIJnVqENwCuOcLElnYljJ+YyTNi389XmcPvZ8gSxLLqUiTUIEakCkkjQs84GoQYOFfDuGrJm8AmSVC2BOxMnzMDz2wxyha1Rm0INiGt/uYWJgC3WwAAAGBWd1V2fYr3j3tE9Ot7qpKqAIIVSGBAu6g3IuNyLfDgIcQRKRI0skwAPhBMgAiJHqvocVcQp0WUMwtMBkJU3JYmIKi52gb2jYBZjLU1RlphiWiS5GwMxAH3nB80bo74oga4OAVFb3VQy6lGYk6kgqT6WPpGOy/B5DEF5H4RNr3K9RYdcRylYry6QR37dYN4jffDfhmZJ1XHTqI32g8vX97YE6SxvSMG5TtaTvmHpjm0ugtIvHoYK+kDFuX4sOjafBrjykXHkRGCuL5kE6CnMQCWNrjbcSe9zGAs9kCROkEeFiPUfzwJzQd1PaEbbeKvr+7Pxch6ERB8un0jHYjw+upOkqQwAv3tHQT0x2B5SEQzgK3J5fmimhLHq1z9PhA67W74ZZjK7KanMFuZIFixkmDAhtiNgDaYxNc+KWqacKBdVI5ulz8U+ZgG8YQZjPVagIChF3ImWPnqMm+w74jKTratnbsAvVIMtspJI2Aif3tidOrqsilo/DsPMnb1GBlybNdjHmb/AL+mNPQ4epEmWXcA2UCZHKu3nI22wRuuyDM4MHNKKGUqtVSnZdRAlOYgNF59e8Ya5b2fj5FTuahFR/8AxHIh/wBUeeLl4YWrSwK0hEtZQQALKbdvHb6s8zn6QMrqIGwFhYRGptxvbSd99sXDAN0MYoNGqOXiOWqvpc1UqAAEBUdeUBZB1Lp22I9Thjl61E0PcLSUrXaAarKGnYEBCIm0DUenfGUoMxZhSQKzXOhSzE+LGW+lsE5fhL6iahTVpOkOdR1SNwJMgSYPbbHGikQWB1tCcZrgK5VG1CwAOkAsJayjSgiZ8P65Slx00w4pkAMIYQPGLHYjUenXG59qfaWjVpikoYEgAF2iBIJCqBpF13ZhcXi5HzHilKolm5x0LCZjtN1I6ixGA9prX1Wo2HS/oth7IZylmMtVGYdS4YKnvDVVShD6p9yepaL9zgX2lqUsvQU0Wpq+vTFN6jjQQ0khzPxEbYScAJai6U/8w1NWkEyVVYkT/q74jx2sy0VRzLh9WktJAKwCd+x+uDh52SZj/M6pTr8X106aVCAEJg/DeAO9rQIHbDnJ5enUpKAQZnlbmvud+YdLqROMjkfeOeW3duw2uTJ9PTGpyWcCqV1EhbkBh+FV5laFJkbhpExBIwLPqm3RaaqqvkaSIywVEjUVKuoie5BFyLXNpkxj3K5ZACVq69SssBSFOpSvNMEgTMAE2wCcrVUlkkggE6W1QSoLTBJImd8RpcQFgyxH4YH2gr9IOCCgs8uBdZQ3FOHmkFZIQkkMFeRHLBAPMASSIM7dMD1qNQdFfxp7jzUj8h64dcTr066p7sDWoiCQCQfFus9j1OPa2RRjHzAAn5SJ22G891JxQtO4Wi2Vr91l2q3BEGDcbH6G0/XDClWRbR/htaZ8R5AEW6fUHFXGOHQxLagbC99UACxG5t2wCXeieR2HWDsSOv7GIq91a61Cb5nLug/HT8pWfX4T4WOAmzMAGGQbAkErNj59u++C6FSo51hwCQJKi+2x2+l8HUcmxp7kCTtBB2mRbt2Pl1xUd3Zd2gf8WhWfytTS2p4INidxB8iI6WMbY7F3Eshpg8qGYOn0+WZHW0DHYI02ECQNBRnGqjvVamW0qhAgSJsDeeomIi2KaGSEEKpY/s3PTp2xUlEkliVEkmWPWTsq3w5ocLBRW1kgmJYaVG9wBNrEeeOyqjpsooK3I0EQDYt4cx+swPqfLB9CuzuqooUkgTGoiTE3tbwHrgzg/s+Kh5KdSuR1jTTHqTceRGNrwv2Fqxz1BRX8FEQfVuv388Ea0nZKuc9+6yC8LEyULE7PXYibbqi8zf8AtjqHDS+ZZEpBizHQGlVADMZIAA2jqY2K2xpOKZdKNYqpkKZbaSAIOqYBvN5HjHU7+z3Kg1a5cf4iEegYv4mCYBv3GL5OFqrWjUddaqeR9gHYD31UKv4KSgD1MQf/ABw/yHshlqXw0gT+J+Y/+2HqriYp4vTQrL5LW4ejZ9KHu92JDMBp+EsAq6YIsAZJmMKfaHgddaZigX1GzhE92ABGl/hG2xgEXx9hzPAVZtaM1JpmViJPUq0qT4xOM/mvYpncGtmDWUH/ALmo9DECYHSY+22M6QZHWSPXr6FaDZWFoFVS+SZbhDU6TRUSmzAkpS1OS2k6Rr+FVmJGo9cA57IGpbWj6TyrUYow/hk2byDY+8ZP2XoIwaJMEELyrBI6C8xA363m2PnfEsrTL1NSD4iPoYAv1gbi9sBM7Wnf5dfojNcXWAOuvFYygWpaUakVk76AFvblkmdzcyThnwJkq5kpoC85kCNJhtO0CN/ERO2GGX4GFPJWNNS2wuIuQCpkE+JHTGh4VwenTuDrO82F+8KAJ8xhuEiV3dI68P4QpCGNIIOq8zPs1Re+nQ34ksZ79sZb2m4C9JZOmqptqIIYT1JW59beGN/hb7RAf3arqFghP0E4edEEjuvn9LKE015UIEghhF9TXDDY7WLDbbFGZV6QUgOFvytcCIgqYAgzuI23ODeG1yqC4MHUYj4G1ATplhtsR1HXGrT2bR6asrMjFblYgk7yuxv+W+A5L2VS3VfP8znxUWGseh3E+RM/ngKsilYse8X+3T1AxqOO+zZpKWZFZZ+JIUibXU8v73wh/wClKUBCtq6lGkiy3gzImbiOt8DLeau17m7oLhiAOwBF15RzkEgjoknbVtjT8PKik0oSQZaCytGlRqAaZGqx1C2obSMY/MakZWB1G8HSQwiJnfofEYP4VxUJUDAmkd2EWkAzEm0iRDDYkGRiWmk0CHAlE57KBqjOlYGT8DjQR4Ag6T9RjsTzWdy9ZWhWWrvoSWRiO1tVOex1ATvjsHbEXbIZLFDJ5dQrNAkNAm+7N0Nsa6nl1MAiZAvJmCWtO8WFpx2OwAKjQDa+rcOpAKAAAMNKa47HYc4IBXxb2kzDNmKwZmILtK6jp5HYLyzFvLe+98bz+z+kBXzkADnXbzqY7HYzIyTKb5n6rXxDQIG0OH/lbkDGV9ruM1qTotN9IJvAHh1InHY7DgWWzdaNWkGbwzRPgYHnitEAZh2Bj7Y7HYx5/h9SmGqqmsOm+5G52GqPyGPlHEhNaqb2J692g/bHY7CTk3DxXtOmPeURFiVBHcSN8NM8oGYSAFmCQAAJ0k7CwuBb9cdjsPYQAsH/ADb9VWb4vQpB/Z1x2vmKbe+fXpiCQoPTsBPrh97Tf/1a3/02/wDtOOx2PQf0+iQPxr5rxKzLEjkix6F3keIPbH1PhY/wKf8ApH7vvjzHYTw3xOTeKHcYq+K0waTgieU/kcfO6d6d785H2Jx2OwyQNUqxJuLOffBZJEHe/wArdTfoMLzUPvDt8R6DuR1x2Owo3cJn+g9c07ytIaB5enzdNugx2Ox2CPOpQeAX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4" name="AutoShape 10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xmlns="" id="{F81DC78A-5E10-46C0-B31A-EE0795C12A32}"/>
              </a:ext>
            </a:extLst>
          </p:cNvPr>
          <p:cNvSpPr/>
          <p:nvPr/>
        </p:nvSpPr>
        <p:spPr>
          <a:xfrm>
            <a:off x="540000" y="360000"/>
            <a:ext cx="1106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6) Timber bridges 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(Europe)</a:t>
            </a:r>
          </a:p>
        </p:txBody>
      </p:sp>
      <p:sp>
        <p:nvSpPr>
          <p:cNvPr id="18" name="内容占位符 2">
            <a:extLst>
              <a:ext uri="{FF2B5EF4-FFF2-40B4-BE49-F238E27FC236}">
                <a16:creationId xmlns:a16="http://schemas.microsoft.com/office/drawing/2014/main" xmlns="" id="{AEAD2603-EA61-48E5-B4DF-22993CEBF113}"/>
              </a:ext>
            </a:extLst>
          </p:cNvPr>
          <p:cNvSpPr txBox="1">
            <a:spLocks/>
          </p:cNvSpPr>
          <p:nvPr/>
        </p:nvSpPr>
        <p:spPr>
          <a:xfrm>
            <a:off x="540000" y="1152000"/>
            <a:ext cx="10928558" cy="58626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en-CA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oldest know timber bridges go back to 600 BC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000"/>
            <a:ext cx="1397529" cy="540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967249" y="5813789"/>
            <a:ext cx="40740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CA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Trussed bridges (Palladio 1570) [1]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b="2240"/>
          <a:stretch/>
        </p:blipFill>
        <p:spPr>
          <a:xfrm>
            <a:off x="887758" y="1948001"/>
            <a:ext cx="4580534" cy="34283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494" y="2157548"/>
            <a:ext cx="3886211" cy="290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053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0000" y="360000"/>
            <a:ext cx="1106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7) 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Timber structures (China)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68558" y="6216815"/>
            <a:ext cx="610320" cy="528064"/>
          </a:xfrm>
        </p:spPr>
        <p:txBody>
          <a:bodyPr/>
          <a:lstStyle/>
          <a:p>
            <a:fld id="{79AA0B8D-5002-4A0E-8DCD-D60B08B37DCE}" type="slidenum">
              <a:rPr lang="en-CA" sz="3200" smtClean="0">
                <a:solidFill>
                  <a:schemeClr val="tx1"/>
                </a:solidFill>
              </a:rPr>
              <a:t>12</a:t>
            </a:fld>
            <a:endParaRPr lang="en-CA" sz="32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9999" y="1152000"/>
            <a:ext cx="11062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Since 1500 BC, </a:t>
            </a:r>
            <a:r>
              <a:rPr lang="en-CA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Tenon and Dougong connections have been used in traditional Chinese timber structures.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000"/>
            <a:ext cx="1397529" cy="54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836" y="2175387"/>
            <a:ext cx="5767204" cy="3642445"/>
          </a:xfrm>
          <a:prstGeom prst="rect">
            <a:avLst/>
          </a:prstGeom>
        </p:spPr>
      </p:pic>
      <p:sp>
        <p:nvSpPr>
          <p:cNvPr id="8" name="Oval 15">
            <a:extLst>
              <a:ext uri="{FF2B5EF4-FFF2-40B4-BE49-F238E27FC236}">
                <a16:creationId xmlns:a16="http://schemas.microsoft.com/office/drawing/2014/main" xmlns="" id="{0425C4D0-F07D-4772-A3E4-2DE735F85282}"/>
              </a:ext>
            </a:extLst>
          </p:cNvPr>
          <p:cNvSpPr/>
          <p:nvPr/>
        </p:nvSpPr>
        <p:spPr>
          <a:xfrm>
            <a:off x="3597965" y="3039036"/>
            <a:ext cx="691824" cy="77992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xmlns="" id="{470A2601-4FA4-4D5C-874E-F68B3F8EEF7D}"/>
              </a:ext>
            </a:extLst>
          </p:cNvPr>
          <p:cNvSpPr/>
          <p:nvPr/>
        </p:nvSpPr>
        <p:spPr>
          <a:xfrm>
            <a:off x="6755172" y="3039036"/>
            <a:ext cx="44561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CA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Dougong: </a:t>
            </a: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unique structural element of interlocking wooden brackets</a:t>
            </a:r>
            <a:endParaRPr lang="en-CA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xmlns="" id="{D9447355-200B-4AC0-968F-B4EFAE568E5B}"/>
              </a:ext>
            </a:extLst>
          </p:cNvPr>
          <p:cNvCxnSpPr>
            <a:cxnSpLocks/>
            <a:stCxn id="8" idx="6"/>
          </p:cNvCxnSpPr>
          <p:nvPr/>
        </p:nvCxnSpPr>
        <p:spPr>
          <a:xfrm flipV="1">
            <a:off x="4289789" y="3428999"/>
            <a:ext cx="2284251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960478" y="5807685"/>
            <a:ext cx="41108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CA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Post-beam structures (Yingzao Fashi)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785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68558" y="6216815"/>
            <a:ext cx="610320" cy="528064"/>
          </a:xfrm>
        </p:spPr>
        <p:txBody>
          <a:bodyPr/>
          <a:lstStyle/>
          <a:p>
            <a:fld id="{79AA0B8D-5002-4A0E-8DCD-D60B08B37DCE}" type="slidenum">
              <a:rPr lang="en-CA" sz="3200" smtClean="0">
                <a:solidFill>
                  <a:schemeClr val="tx1"/>
                </a:solidFill>
              </a:rPr>
              <a:t>13</a:t>
            </a:fld>
            <a:endParaRPr lang="en-CA" sz="3200" dirty="0">
              <a:solidFill>
                <a:schemeClr val="tx1"/>
              </a:solidFill>
            </a:endParaRPr>
          </a:p>
        </p:txBody>
      </p:sp>
      <p:pic>
        <p:nvPicPr>
          <p:cNvPr id="6" name="Picture 2" descr="http://chrispythoughts.files.wordpress.com/2013/06/dougo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1975" y="4180575"/>
            <a:ext cx="8050951" cy="2300272"/>
          </a:xfrm>
          <a:prstGeom prst="rect">
            <a:avLst/>
          </a:prstGeom>
          <a:noFill/>
        </p:spPr>
      </p:pic>
      <p:sp>
        <p:nvSpPr>
          <p:cNvPr id="10" name="AutoShape 2" descr="http://t10.baidu.com/it/u=4006527200,2801502287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1" name="Picture 4" descr="http://pic2.nipic.com/20090430/2428553_213600006_2.jpg"/>
          <p:cNvPicPr>
            <a:picLocks noChangeAspect="1" noChangeArrowheads="1"/>
          </p:cNvPicPr>
          <p:nvPr/>
        </p:nvPicPr>
        <p:blipFill rotWithShape="1">
          <a:blip r:embed="rId4" cstate="print"/>
          <a:srcRect b="1260"/>
          <a:stretch/>
        </p:blipFill>
        <p:spPr bwMode="auto">
          <a:xfrm>
            <a:off x="6794958" y="567700"/>
            <a:ext cx="4123521" cy="3053685"/>
          </a:xfrm>
          <a:prstGeom prst="rect">
            <a:avLst/>
          </a:prstGeom>
          <a:noFill/>
        </p:spPr>
      </p:pic>
      <p:sp>
        <p:nvSpPr>
          <p:cNvPr id="12" name="AutoShape 6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3" name="AutoShape 8" descr="data:image/jpeg;base64,/9j/4AAQSkZJRgABAQAAAQABAAD/2wCEAAkGBhMSERUUExQVFBUWGR4aGBgYFxgcGxsYFxgYFx0ZGyAYHSYgGBwjHRgYHy8gIycpLCwsFx4xNjAqNSYrLCkBCQoKDgwOGg8PGjQlHyQpLC8sLC8sLywsLCwsLCwsLCkqLCwsLCwsLCwpLCwsLCwsLCwsLCwsLCwsLCwsLCksLP/AABEIARMAuAMBIgACEQEDEQH/xAAbAAACAwEBAQAAAAAAAAAAAAAEBQIDBgABB//EAEMQAAIBAgQEAwYEAwcEAQQDAAECEQMhAAQSMQUiQVFhcYEGEzJCkaFSsdHwYsHhBxQjM3KC8RVDkqLCc7LS4iQ0Y//EABoBAAIDAQEAAAAAAAAAAAAAAAMEAQIFAAb/xAA3EQABBAAEAwYEBQMFAQAAAAABAAIDEQQSITFBUfATImFxgZEyocHRBSOx4fFCUoIUM3Ki0hX/2gAMAwEAAhEDEQA/APn5y4PwtjwvUXxHjfHnuUPwt9ceFai9Z++MXrVe4K45lT8S4rNFT8LY8bMfiXFbBTsfri4bSGSFJndfHFbVVO4jHpLDrOK3q9xgjQgvdS8j8Jx5rbtOOFEET0xMLNh03O/7/pgoCRkxGXQJlkKZYSTcHf0++KuI5WCT0nttirL1zT8e9+nj44aiqpUNsh3JtHn4+G+BnMHWNUtebTTxSLIs5qkNeFt5SMF1kIVrHY9PDEsrQnMiokFGBHiIXr3NvSdhbDo0sMPht1lLO/EjAOzDbWXy5Yga79h4T+o2xo+H5NlQbSTMdh+uAOEZdQIkNUX5R4kn1IkiBtaYwwzGagEAw20/hJFp7b4DMHB1bUih3dBA33SjidV9XNLAWHYeEdMChmPhhlpIA7bGbdxgbM5MzKm3bFDpv7pzD4gEVsh/dfiOPQyDxxAKvUziS1B0GOIT4IVgrMdhGPfdsdzjwaz4Y9NH8TYpsiLgqjczj0Vuy48DoO5xIVz8qxiFK9COfDHY8KMdzH78MdiFy5tB7riOgj4XnEqlT8SeotihlQ7EjzxIHW6s4qb1W+YTilnU9xiRDDYziKqWNx64KAEtI+t1DT+E4spofmuf39cdTTePr+/3bFhIHe28T9/QTglLOdNm2UdJNyYAOOarFlEk28ZEfT97Y7QXggwv3628Pzvj2plQQFUR4+dv3+eDdmKtx9Epmo0FMAbgyfsNp26/fHkc6z8zKhXoQx6zv6dYOGnDeBhPC92O5PYA7eBIk7heuIcSy3Pqptzrtq7gCCL727z57YuDXko7L3Q+TyRo/wCIJBIjTIKid/E9QJ8d9yaufckKQOa20b2nfAPCa7MxWoZIEgRsBCx57YY5moFUsROm/jhebE1KG0jM/DBNEZSdR4ckvqcKFGwMSQBUtI5XYiNhZR8Jk6t9wCyoMEyJFjsYnxEEHttvtvgCkr1P81gEmQetp2Fj8x+tzjQjJBqShTPLdCd/Ij4TfdfUQJw29+YpURCqca5JPVrgMEImYiLCbbT0B6beNsSZBuo338POcUrwc06iXYpJgNuvcHoRtcWPhiQy7U2GnmUwAOomIA/EOsG/bqcB7Gx3T6KznBrqcPVQbLq0mBq/e+BNTC2mMMFcN8Jv2n8rW+mOrUwQFMz9D54UOuy0GTlho7JcQx3OOAUdZxKvldG8kdx/PEFbsuO32T7XgqYqjouJy58MQBbyx4V7titdbolr00x8zY7ERpHQnHuO1XK8l+hDYoep3T6YjpDbAjFtIdN/HEhtIUuJA0CgMuN/t/xiWgmD9vPF7WxUtInmNh47/wBPzwUa7LNmfrr7L2gispgww3Exudx+X074qDiCpmR0H6fvzxPL1dJkDUr7zHjO+3W+2+I1OGhg7CYMaSDHLB3HmBcmD98GaBeqFI7KNFLJ5J9RJJYnpNh5kdY6DBmZyxWCLxuAIO3T6d8eUeLqZUA6l7iAdr/0i+KK2dcNJM/aPLEEHipaC4d0aIqjxt6qkFdMH9enfx8cAV9YaRJkzFzOKa3El18o5uvSR28/H88MqFIOjMGgrBuDsTEyJiDA2+YYufEJFweJLb14IbhuYY1jrUrCWkXIkevTBfFM0BSaDJtaP4h0OJZfKtSqe8DDS1JzKk2bTBv+yJE4ka9WpSqrqdiwUKCWP/cW4H+04XdCHPDlpjGujb2Nb8eOqU1MxU+ZWU9Z/l0wyyGbeko3I3I697djj2jwsBoaosKCbS0QJY2EeESOnXC/M8QVTDTHX9P64YHgs2bOX1wRz8SbMlTBAEgztG++xnvA9cWcSpvBCkISbfhbflv8JjvbxjC450/LEdO39cMRxZQp97tttvvPqd9sVIN2DryTOUhtubp8/NB0KoVWDAKZEgrAkTbuN5t6dsEU6xP+kbk7gbdN+3fa2AM1lzUNRlfl3VQCbcqwD/u8sX1AANAksY6mBGwHQ+fn3x0jQpjdn0ROXqAqJ6mPXFGYyhmVNuo7fTBhp6AtgFgXF1JgX8LnceG2LKoJBK77wf317+GAFoB13KJFNlvLsOCRwvVifT9cSUr0UnB1TLg7RqjqPzwI4YbkLgZ5LThmbILC9Ut0UDHYrMdWJx2IpMWraFEuBPecMKOUCiT549LKtonv4dib98QLyGK20wDFrTIMeeINvHLwWdFGL+V+Kgy62BWBPcH62xdnKEBT1/46bDEuHtqCE7qSCfDSSDi3iFVWIC9OvnhqIABZWPc9sgY3lr52UuoUBLeJkz39bR+7YtfMMB+/364toUCDt648rUJwtJM4P0Oi2cJhmOgBe3X1v5/wllfMgGQL9Yt+zi6jQNQErBgTuNpjrvcj64qzNGBPTveP3+uKMnWKNqAOlgRBWzBgVO/rfwww236qhc2K2NIPgiOJUH5WKmDsNOnSZ2EAdb+MjcjFnDKTisqwQzWIJERvzAEhum9vC2D0yJki+kzy795gi+wm3lOKc2o1SjCQAAVMjoIMbdP3JwxRLVjsd37G36Jtk+FICWsTAt8t+oVgfHcntabWvSWqpBETsQpS0kxzCbTttFonCz2ezjF3D6iQsyTYyRMfQffB/G89pokqpmREGNzHbzwi6XLII65J2nOHaApRxikaShFsrEiV3YAIeaZm5NgQLAjxV0qNQ1AAh1yIkXE7eQ+uDQzPHvWJjYdukmLTbfww1zOSmSh0k79j0sTt6WM3jDrWkBJTvLjaWNw9xLFdIA6gJPSQvcnoBbAb1FY6TcDy/nifFKuj/D+HYtPxE6bSdoAY/XriiiAdsCPdNrSjIljDTpaYZfN6ZgfSw/Xw+vfHlUjSdI0n7C4mAbQQCCNjPpiCUsWVEEdT5YD27i4UjOwUTIy6ta5n6fZE0eJmQoVQu0SbDw9LYmlaWiItYeAgWj9BgKkQCL4LfToY7mwXtJJ/TBpGgtWLh3vMwbzVjKCd74FzCQoBXVi1TpiRY7G0T1jrjlzCVJX4oEmP3e+FW92rFhaLmHMaNEJe9Ei6xH5eeOweuX07beWOxL9+7qEePFECn7qijX01FBuvw+h6+eJZZYqMh+YFfUXH5YHZeRT4R6qf0jBOYbmFRCCbN69QfUY40E+1tjzHzCjlPnXuAR5r/ScVHMaJVgSCZB6j9R+mIPUFWQFIafQeuLAgEBiajDZf1/r9OuOAPFVkkYNteK9y+ovOthTg3JNvKcEV/hIBhYgO158huT5d7kYgctI1VSAPwjb+v7viS56ixnQS0AQWtAAFha3qcHYABss+R+d2rq8ApFGYyuzASGFoEjlg2i/YDaTivMcOChYaGW+/n5d/DpEbn0cS5tIdAT8qwYjrIsLf8DAmap3kfXDDXUNBSzJS2OSt/oh83m6gGliRvtABEAbi8W22wDl1bWApALHqbeRwdnaNSYLK3dVMx42sT5TieSylN1YEHUCI0mCQwMi4IJUgWieY9sNNmaI8rgpLHOfY4+iN9m1irUGoOYFwDFzeJi354v4+x/u95EsL7dW8B0GI5aiGdzSDa2VQQSAQ+pSTNgJIY+uJ8Syjsn+Ox+NWJmTGkiLfCbncDbGaWAuz9aI/a5fyqWczusQC6sCLaTuNpPbbY4uyHEKlPlUkgiw3v3HbBeayVMBn59TQEDEKBMxa5Kqqnr2xRlqLhuXT621eAn9/bGm2VgjocUq5jg7VMMjlXqVNTEAkEQPLc+Pnt2wVRy7USFWFkgF43kxp0jaTbt0kCcLKL1NYklSDsLRhv/1JiAOUnreGIIi3j5fTC2YVRCr/ALj8oOvsrUy9Nxtp1E6SpJX9AY6R1IgbhdxCgyVAsgCLnpMnafCD133wZT90hkl0B3QgQ3hzER9WI74EhlEH/ETqDcjx8fPfyws9oIulqxyOY+s1jkuqtSICrdy1zeygbdvHF+ZoqvulAgwWPqYH2H3wKtHdqV/DqP1/Pw649y2aGrVVaTYeg6D6YWdYFeifj7NxzAC7s6KziiEuEHyKB/uNz+f2wuWppfUu03Hj4+Bv+xhnSeddQ/xN9bD7kYVI2gyRIMDBIzaFiGlretymdOqWYkExE7SfI/0x2I5TieksTZQII0mNx9h1MY7DQw5OtLFfIb3+SF9+VgRqUmRbva3fbbwx4KAB1MSoPSbn9/uMGsEFhIjrM+BJB9e/XANeuKR31sbzuf8A9cB7Ig6LVdisw8ESiEi3+Gv/ALH9P3vit+IpTBFNdRG8fzOBFq1KraTYRIAO9+seEnBf91RVMnwtYCf3/XBRGG7pF8znaNS93qVCHqHSgIMHbvEdf3bB9B006lsD1O57+M/ucCVqIB1sdQ6T0G+37GLaPEQbFFtsTvEzt2v2wVzm8EuWuItSoZOeZQZmJO/X6DwW/jg+nlejdQYItzAE9ZsYI9RgejnJYHVaQCALAHvI9Y/LBdekT8Toq+Bknt5+pAwBxO6LHGHCjwVVTh6uNMPrXcGF5elzYdRJ7CxjEWyC0q6lgwpiZuTuNr3677+GG44urSdJBk2AgEm5M+p6T3wmznECWJIHp2HcHfE3omCwu0a3QDmtFwestZHWnaIgkHxGxOxgG3h54nnB/d6c1CGEwIBAFibC/QfUDtGEHsxXGqqQCo5f/leOlsW+0mZBp0yQWGqY/wBpM/fChkl7bKPh9OXuoELOzzdbqjN5VK9dRTJ0EAErtdySbzaDPh6YHXhgpkmo0N8oYXnpI38doMbnEspxQqy6RYEEAWH7nrh3/wBXpEBnBkG0TO8xPSYuevUHDvBc1mQVRpK6eQMALJO5kRbYeJJIPTp44FzOUEhmsdgTcd4I2I/iHqMGUFqAysOszEgHebSbX8x548zGbJdg2lgCRGx87m8iLg374qDaVliawW3dXZunSZdRIUd5EHw8fI/bCnLVaigmQyhoA6wZIvt0xLNZulGhQxJYbkEAiew3vgjIsCrbdI8ZBsB/t9fGMGGyALGuy8VlbmQ6W6/1GPKjq55xpbo3Q+ff8/HpgLOaS4FNoKkgxf08gR364hRz3NpqGB1MfmOnn98DfDxCbixB4o4rULaCRpidwAQPP+e1sDZog8oBETMiP3/XDPJMAyhVB8yLjbcna/p3xVxWmoB0nS3RduomOwifrt1wLs61CcGKzGnbJfVrup1C4Ah06RsSBtB79DvY47FLK1tNiPQ47DTMQANUtJhHZu6E9r11vJYimskmNJgnlt1JsIBHQbajnsrRU3Jk9R4+PfFlbNswspCDoBae5PU+JFumCsjw0teIB/SfX1nywIEtGqrI5sju5sqnoq56n+FTvHc/yH2we1hpaSW+Veg/n+7gXMq9JgTpi+9h+z6/bCutnDLKoM/MdyfpsPz74nMXJcxm9VVmFBqGDKiwjrAiR6/84KRQFMAx1MTvinJKWO0DubX7Ww4Xh50NF7XJgACfOEFvtvjqUl5OjUGtJioCwqxMm/U9O/WTAvi1ci4YaWIUfEzfDck7nc+AHocNNGhURaZd2kljqCm194JUDqdI63xbluFNUYapquNkT4VHiRAA8oB6NgjnaUAixxcXFLaoEDQGad2PUXE32Eg7n0GK1QjmkWMEG3SetrifocavO8BNGlra5mNCAnSDO2038B136g0+H++0jQ55RqFSQggtcxdtz+Hc74XkGWiUaLEVmjHolXC6Lq9WB71TpJbVsIYks0wpEjfrtiHFVd/dADQJkGflVVgzsTv6iMbTI8BQaQ51xcKBpRfJRA8zA288U8a9m/dwFIl11shErebEGbiN462jCpnAkAI3/hcxmZha07fysOaB+Ll3iAVmY7Lba5238cXpSGkgnS+4J2jaD3U2vzDbbB1XLijJIZYEAASpkrdSbjbrO2+GeU4N7+lrUBhsVMiRa+9jPlsLnYtMp2qrLOTUfuky5LlEwrESYiD9LMPEYX5lCH78s6tVrCT8W4H188NKyPQbkOxvTqC4Pfp23EHwjHuYyYaqWAW5Kso2nblsBc/KQDcwGwZoCXkjddgrNVwd4gg+s7wcMKOZB3HI1rAcp7H+RO/1GI57JKAdJi1lMWNiRe46yLjywtJamwO07xe09QfLEuaAdCqG3jVNcwhUhvi7Ou/ke/kfQxgHiMfMpDTG23n2wXQVYs2oG8CYwZn8oDPS958b2+u2x7YoHELmsAFWhuHZiKakLLJ8U76RZWEW2gSZg+Bxbm8sGXUBrQbR8SeXYeFwOvRinT3i8y2IMC+x8v5SRGGlDV8U6O8bH0ixv09Ix2UkpuOZtUQhAQN9UdCVInHuG2SyKMnKw1KTHrB7/n9RjsVOHadQVf8A+hI3TKOvVKxT5b7z8U2t1kflv4YM4dqUEBiQDJZth4L/AF+gwZmOCBQsKmqL3Mm7dTft0Gx2wtzlZlHOCFHyr599vpiridgoZE1uqjxCpyEq3xGBFvE/bz33ExgTKZa/VjvA/P8AqcQ9/wC8YSQeygGABfr/AFJwzyuRlTI9Li8joD57km/TFwNNUJzwCrMlTUQAvvX6KLgfTc+X1w5y1EkAuw1AyFWDAtEdF6y1z4jDH2b9nfeUwx5EPRd2g7knp+xGG/tBw73WWiigBLL3k+cXY+Z/TFqoWdlOZvwxjUrNLlBVrU6QAE3sTbuZ3LG/WfHH0ChladFABpRR6X/mcYvhPCHVkqMedSWABOm66QO1o2F/O+NDnISrLsKmkrMkACCCR2jrF/K+nAv9QGiwFYYd7jTjzNDrrkl3tJx5CRT2SRJIvciSPwiJuL9jijJ53TymAoghgU6gsdpLWIMzcR0xR7SVkrggAEzIaIjw7mevjfCThfEtE0qmxkDe07Ie6EzbpJPkJsxcTqmHYduUZR5reez2aoPUYOdK0QLudKg1CAAuq8FQTPZbWxR7TceoVqyhDKhSp1AhTBOx/wCMA+wns+a/vKjgmjqhQTdtMgjwgMB57Yc+3WUpl0QqANM8oAjmO2MvEPuSy79k7go4mvygEnXy2+aRnh7sVuSrG+nf4ZHwra4A6/5g6QcQynHEpV/dAhqR+YHUQ2kfMCdQm3XzMXXcf4l7tBRpLpLAGZJgHUCqze8xNrW6kkPg4WmGkAuykc2wkRY7A+c40xNVG0kcMLdmHkOKee2IX3a1FhjMAi8g9B42wspqKh2JIF9IvAkEG3MLG0EWNsE1Mmr02lgYYHSdu0i8k3PfYyRgTgeSNPMU2LgJJ3A67jyJ6zF9r3OJQavj7Jd0D2klp2O3FL84HCmeenvI3S9t+215FrHCrMgMB1HQxB3jb+Yt44+kcf4SHRnTlqATI+YdZ7267+OMScsGpqAdp+xPqN9wQfPBSKQTIOASbIwAywSQZA2m1/URMR1MYYZj/EWfjXcjqp7jt+XhEYV5ymVY72gyDHbwGx7R9cGZDW3NOgzci0+n8xgbmm7CLGRVFQ98NNpjvpM/p98QWmhSwYGfMN59QR69PV7w+jTYspJ5gSbx1Gw/p3mcRzeSNEhmYFZhQFFtz59BMH9MTqqGNpsN3S3LAoJEzvy77dMe4KrabDmlr6xe8777yOu3hjsWBSOrDShnc47N8XSB2wLxH3zsFlW7osMZvb+I+EmMM8zwllmQe0XnV0G157R1xHJ5M6tTKwKjmUGSQpnmiyCAAZk2264CHFt2teUscB2enPRK8tlSGXUSoAvq/la/ph5l11qQqlpgDcSQRsAbCN5PUbYM4T7JNWqgs29iqm0hZkkdIvYHcQcaLLZemisGA+CABZO1zOw3gzubGZxLpvDn8kuMO5x30oHTfVMMrnCtJRTQnSFUmLAkD6/vfrTmHBVXd9Tc0/hAmBP2P5RBlfW4zylVkiZvYCwHmdpiwsN4nC8VKlVgoDVG6KB369h54UfO6TQa6ent9062Nkfv6+/2THPca1AKADChYvpEdup9IFrAYWtUeq0XdugA/kLDzxoMj7EtY5htM3FJBqqEC/S4Hjbzw+yGXK8mXo+6AkExzyPxMbU/zwQYZzu/KaCXfi2tGVgtZ3Kex5ADZpxRX8Iu5HkLxgbPezYzYNKjlWoFTy1tauWXxNNtNzeJMCDNwG1VdcvQJatU940/CCT9TufthHn/AG0qOfdZWncmAiadR/TzwJ+KhZ3IBmPPh7osOFxEv5j+63metVovZXgn9zy6USZIkkg/MxBI/lhV7dD/ABaf+j/5HDnguUrUaKrXKmoWJbSSQNUkCTufTCf22P8AiU/9H8zjHeSXEu3T2CAGIGU2NVk80UHM1A1rAcvxgTcqOp++OzXs8bmkdcboY1r3B6EjY+I64G4rXdCrKjsIvoAaL9Rv64My+c2JsejA3GxsRsfD0xoQytEYEg05jh5o+KwpkkLond7+08fJKA7LY9OhGxHntgxeIakVDFiTfcTO3QiSe2+/TDhwta1RddrOsBx6fN5D6HCvOcBYDVTIqp4fEPMYZDSBmjNjrcLNLy12SUUetiiFzZpooRi6lLobkHY+W/f6yMIczl6lPlgkpIIIMwL9bqRPqO8XuSuy+PTxHkf5YPpZtalQF73vAgiFgGF3jw+5wRk3Dy8v2QpYGyD0O2/7rIMgd+UAarQSLbC3cX8t8V08qFcg6w0fELgD63Xfr9dsP85w+muqqLR8wi5mAI2JYwJ8dovivOcJImAFJ3tqU9YncXHiLdMMdqaF8bS5iynezok1FOv/ADg/OmpTgvLFwDeGU7fl2/PfDDh3C9bAAAuFBAlRYdeWBc9fuBirMcNdOSC4F/dtZh4r+o37EYsBpqrvfnNN0pD1oKMpkHdYCqIEyIA2M/EJjrGOxdqWoraSNYFkYXJ2IHQmJuL+Ax2CBthJkyNNFa7N8OSpVZwzw6gkKSsiQACN4M+Hji0BaSEqgVAhIFgGJ2B8Tb0f6i532hAJ90pa0S2w6mBuZtv2GB8zwutUGurUYmDyKtwRBgEkCwJJI20t2nGdmMv9NnjyTQjDB3jQv101XtHiApoiJzaBAYz4jzIv126WGB011W0qDUboqjb6WGGPBPZ1DqavUYqDyoggsImSdgPX642vBcmI5V9xRX8Nixm4Lm58YA88EMBcTJO6uKucS1lRxarNcP8AY64/vD6T0pU7uSdgexPpjY5fgQp04o6KI0zGmWJPRn6eYGLstVoh2dCHb4QAASAIsI9AST0xhM3xnPZo+7pKz9DpsB4sdl+owB2Ojj7sDbPMosOBlxNmV2UDe1qDxehkw0v7yod4jbt5W3O+MznfbSvmW93l0Ziflpjv1J2HngzIf2dgD3merAgXKKdKD/UxufSPPDCt7U5bLJ7vK0lgdQNK+f4nPifrjMmmdIbkdfhwWlh4omd3CsznmdglvD/7PatTnzlXQu5RDeP4nNh6T54aHjeSySlMtTVj1K7H/U5kt98ZnOcZzGacJJcnZF2t1Cjt3w04T7DVXaa5FNeiggufOLKPUnwGIYySXRo0TMzI2d7GyWf7R1f6eae5DiTV8uKrQGLbCYEOB+WFPtll2102gxouY8TiHDPbXLrWpZXK0jpNTSWYwZJvA3me5HlinjXtI7ZlAab0wVAXmBm5ksIi94g2jc4OMJY31SDZXRTZ2spupA8Dss3muIe7ZbSCPyOOWnTq3ptobrHXzXY+f3x5SzuWz1jNGqqkki6RaSe328zgbO8Eq0bkak6Ol1+23rinZlm2hWu3ExSHK7Q+Kvd2p/GIH4lkr6jdfy8cGUs6bGfJlI28DcHC3LcVYfFzD7/Xri9aKPJptoY7gbHzXY+Yv445r8pv4TzG3qOvJElhzNyvGYeO/ofv7plmsvRrAFp1Rd1WDPionUPH7DCTPcDdBqWKifiW/wBRuMH5OjUZwhWGMwwPKYBN5uhMdbT1wWM24gEkEbeU7GbMJkx4nDYxLHGpd/7h9R15LJk/D3C3QH/E7+h6Hisv/eDBDXkb9QdwfGCAfTDTL1Q5LLpMqJB3nsdrCT5z5DEuKZEVSrqqg31RIDE7EgXHj54W5jLKE1UzDC8hjA0sUIggE8yv9B0vhxjXZbbRAWZJq8NksO0+w65JrkcxTouXKHYTaCAxi9hq779+2Hz0qVdejj7j+Yxj6mYZqbCxLLp1dRIi42MSemC8jUGsaX0QIDTvCgDVMbkX8fTF4cQ0toc9lEmDkY45h42NkFxfJe6zAVjqBFiQs6SCLyLkfsY7HvGFqViKh3VdMgWLEEgz0O/bwx2DGeMbqjcPO68qbV8pQy505h2q1QJ/u9ASR1522X8/DDzgvDK+ZRK1ZFy9PV7wS1yACqgyNRGkmdgwAXZjFWa45kMi7VKSBqrAA1HJJMQOVfGB8IwOg4ln3n3T06e+qtygj/TOofQ+mM04o5fyW0OZ2/frRM/6TW8Q6vDj7cPVPc5x/KZYHQBVb8TxE/l+Zwjbi+d4g0UEZl2LHlpjzJ38t/DDfLexmTysVM3U98/Zvh/2oLn1t4DE+I+3EDTQQIosCQJA8FFl++M2WXObecx+XstPDRgaYSP/ACPX6Jz7P8NGRy8V6iF2JLsJAPZQNzA7DvbCnP8At5TRdGWQQNmIgeij+f0w/wAnk9WXDRNWpSu7SSS6dzcCTsLeGMXVyWQyraqz/wB4qD/t0/hB/iP9fTHMjc/U6DmgQGBz3ult7r2HHrxKBGbzGdq6QWqt/wCqjx+VB9JwxHAaOWOrO1l8KNOS58z08ojxwq4n7d1WXRRC5an+GmIPqRF/IDGUzXEokk+ZJ/XDDI2N+EWfH7J58s7xRPZt5N39+HotlmfbUUgUydFMup3eA1RvMmfvq88Osv7UVKuTpkVAhjQxWWqsyQGgRu3K03+P1x8pT3tQjSCA3wlgeb/SoBd/9qnzxqfYHJVswM1Qo1Cp0qxLgKSw1AKq3KqQSCxP4LDD7IZasrKllwrKDRx339ymGd4SiZ2jmVDU11o4ggkC9oAIEaStybr4gYSvxjXV1Bqh/wANpLBSbI5sAB4Ye8K9lM2DFUe7QOG11RMMCD/hoDJmLlioi8bYu477B0qRinVAOkDnDHWGTmsgOkXN+kjfDAhcdUn27W227voLKcPoDL5YwCHqkLqmeVQC3QQJYLf+LtgylxqpQVAhAJlyNwVNgCPQm34hiL+z1dqyioppqTpBiUA3ARlkEG+8Hre+M+c2azM9M9bo8AKBAhanwMBIHNpO2+BywveDomIZomUHlaxM5lswecf3eofmW6E+I6fbzxDNcHqU+aNS9HUysd7bev1xmEzBDaWBVhurAg/Q9PHDPh3GKlEzTYgdRup8xjMfERoVsQyOYLidY5HUenJM6OdYb8w++Df74Ku7aj2O/wCuBqfEMtX/AMxTQc/MnwE+I+X93wYOBBFkQ6m+oX9bbYVc3KnG4iN+jhldy+xSv3hpnmBUdGF19T8vr9ceV6a1FdUfQSxLFYYF/hbUNie5sfHFrZso5U8y/e4++Bq3CEeTQc0XJk6die5U/mI9cHbIAbHdPMbeo68kOWE13hmHzHkfv7oapRemgLqDFtSSRHfuPI48Rwbg+o3/AK4mM5WoA++Xb50EqR3P4T4EDHooUqvMje7buvwnzH/GJOmp9xsubTm1v4HQqVPNMqkdDGwHQ9vl9LWFrY7AtbXT/wAxbfjW6+vb1x2DCWStEucNCSSR18l9Fyns3kMgQ9UitXBkFgGYN3C/L5sZ8cU8U9uajWpD3Y77t9dh6fXAGT9mqpl80RlqI3Z2GonsB/M+gOOr+1WUy1spR964/wC7VmJ7gbn/ANcLGKR5/MNITBhWG2jtHf8AX7fqvKPAs1X54CKbmpVbSI7mZY/T1GPc1nuH5TSwDZup8pJIpalNyOjwY/F6YUUPad6+ZpnNN72mWgo1qY1SoJUWgEg37Xw79oETO0TK/wCSxg6SqimQRCgEFobci3ODeIw5DFGPh35lBxU0zv8AdPd/tboPufkkHGfbfMZizPpT8Ccqx49W9TjN1+IwQBcnYC5PkBc4Hr8MqqWZUqvSUwSokAkatOqCJF5jt0x9Q9jfYXLNlaOYdS3vE1MNRWndiIdp1vEbFwp7YZGG/qebQDjWxjJE2l83pZKvUkwwCxqCrrYSQBIHLTuQOdl8sfQfZj+zBPeMarhvdlfgIctqQP8AGQFQcw+BQf4r4fe0HEaS5VqNEAi0CkgWmoDjbYFrdO2+MNwv2mrZdkpVXLZYsNRXldQYEkAf4kC5HMT3wzHkbsKWZPJNKD3l9Oy9DJ5IMKSqrEX089Rj/G5JP1bGJ9neOrlszUqVH0o1MqoKSwflgBgDK2JgHxjG4ORCUDUpKurSCjVOa7wAdIIgc0xI8sfIs9VcEjlqASCack2tLIw1jYdxhoApBkZPFa7gvtSc8Xo0hcMTqcFQg5iNUAs0wCLXKMCb4VVMs7VXZa1OodJZFAqggIjuBLKZgAETF1HU4zHsdxQjM1XRjTimY0kgyHT6Wn64YZH2+zFctTapWAZHJJrEiyMYgrBBwzEAWkkda+B+iq8EO0TLhPtxRapUZzpEEgaDuD8AiZMwRc3We+FvszSdZliCVIlFgLLUzCrI5eW4AHxbHGW4XmTBCpcdVnba5Pw/XGu9lxUZ5104FnUBnsVd5JWB8kQs4XsuRXR6aojN8KDLzorID8VMSinxTlNM/wCn3R88IuJ8GehphgNWqFZpHISDzgDRtMOAInmMHGi43xj3CKyjXVafdlHhSATJ1WYATBUhTcWi+FnBXqNUZ3Y6m1HkAGnUtQFh8OppabC8G+AShuzhaLhTLGbDtEiGZKnS4Kk3APUdwdmHiJGGPD+NVKJmm5XuNwfMG2GOb4fysHRai7saYHbd6ZET/EVVv48ZLiVMpVqU018jQbFliJkEyVt0JbrfCJw7X/CttuMoVKLviFtqfGsvXI98vunNtaXUna4/588TzPBXUalh1/El9vuDhDwPhy04rOC2lSw7arabRNyyiQes23wTleKVKSl1MM7bjYkczErsZ1AYWlwoaLBTGHxbw6o9uR60R1LPEWPMPv8A1xGhw2gX1oIJBBUWF+sdCPDE6fGqFa1ZPdOf+4gtPdl/59MdX4VUA1IBVTo9MyPUbj7+eEsrm+C1GzxPIDhlPjt6FX5ke7QleYAbRBjr5+WOxTlnqRzAEdusfkcdiGEDfX1RHtdaTcR4vUrNrquznux28ugHlhf/AHgkSPh/Gx0p6E/EfBZPhhn7NcFTNU8yw1GpRpg0wwUsztIEIeRUEXLaomdQjFf/AEKlT585mNbfgpsG9DVaVHlTD+mN1mEA1evLyfiNd2IUo0uBvUyb5oH3qioKSrDKHdokKBzvAINys3tbG19ofY7MLVSrSqxKrz1m92J0gkqgGpgfwAEgzPYZfJe1KqDToq+XoXlqQuWIAu1RwzyLEBh05cNfYn2kX+8ihVH94eqwSizDRFzGuJJUCLRaIvuHGiJuhCznSTPs2iuJ5H3WQ9wKlWoWfU1ULpVTExTUsLbk/B8W2A/ZbjdVs1Ty+cZq1NuSmwLagxMDUtQwQbywBjucaj+0OkyImqtpVAG0pRXTqcsgJUnVEDfV6dMfO/7/AFqZWpQ0VHRgwZTJBBmSjgNPofPBJJM2jh1t9EFjDVhfU/bigaWVhCtMMeYhNRKrzRLEE8xG0ffHynN5p4aFWpawT1sVaGG/SRhjmval6rCqSWGx1XdCRdW1eoiysJsOgWcyAqQ1EiWuEm9iQdE3YSNviHWdyE95BbI9hTqp/aFWzGXXroAWrTDMujTABASDBgQ7FiD2tIWdya5oe8owKvVbDUxkysQFqWMoLG5Xqq50GuKnIrO6gzykkCOaeoWO9sNeG1nqK9I0kBMt8IWyiYMQeliIuT3x2atTsnYnZm2wahC8IqulaprjVo0nWt/8xCZ6/CDi9KWXTW1JecAxrJIi5MCbH67eZN1fJ5uo2h1ZAttVQMdugMM7AbxMCx7YlmPZmqmzLI3uYMqjWgEAc25tcYq6TkdFR2ZzrAAWf4Zw+rWA6ILajZB9Nz4AEntjS0M2tHTSoLraQTcqSwnnYowKkCYAaEEkkseUFKlRG11KbAopK6tXyi+meVfQYTZnjFRg0IqK5vpSAZMxfpbbwxcOBHdKIX1q9unJPONe0jV6qhdVRaYgPy/EbtzgLqWQIZ7mJk2xf7P1XNRQHUQRIALSCVUgmQNj0nzxnstlne/yjq1lH8vQYeLUWkPdIAzn4pAM9bg/KN9Pq22kTeuZJOkJ0Gyf+0XEhRpalUNU1FU3TS3KYbYoQLwpM7T2R8Hes9V3qOxZx8ojTYgsJIJaJ+nxWxVxHjdSoEWSypeS3Lqt8LPfTA/ER2A6k8AR3YBKqBlgwEZxBdKZBJKzGvYfUYKx+V1tGqu1jjH3lRnslXRQvxotyaYJJuZZ0POCJNxK73vOOr5IscwUaFygUOfiBDSZKgalIOrUQW22thz7RcSNFNJVGqNJpuNQUaSAZWA9Nl7XFxc4z+Z9oWRYqVDXFVStSVcCCQ2kVAdYE/LLL/DikjIncNUwyWZlEHRDGpABaApsHBDIT2DC0+Bg+GC8nn6lI6qbFT4bHzGxwFk8imsPQrFASAyOyjUs3Van+VUtPK4Q/wAJwR7Q+6oZqpSXUiAgqwU6SGUNzU2giJIlCBb4ThCTB8WrTi/Eb7so68lpMr7TU6lq66G/Gm3qP0nHmMuDy6rFPxqZT1MAofBwuOxnPw1HULSZI0i2P08/uiavtJWaF0olFTPuo0r/AOFOIP8AE1/4sKs7m6ZqFwtz0LF48tZP0OrwjFCZZ38vKPWB+cYJo5FRvLkdBf69B5yfLGu6QlYbYWt8UKarubT/AE8+g8NsMeDU6lCqlRW0VFIKnradpjeRtiFXOpT3IXwW5/8ALYf7RgA8YLMBSAUkxqO8nrJv9IxLWuOq58gApbTNcaqe8NRwGRhBkFrG5R5M1VMdTPKCCpEYXZ7gquQaLAEiRTZgG/2FgPeD6N3GNlmfZuu+oUUVqJ2qIytqWZBapqJ7GJA8BiGc9mUbKr//ACV98pIYArWBAgAcp0yBAlmixvgpB4oObKAW1fXBYRchnFDOAyhSFJZgGv0hiGja+2HnDuE18zli7aP8MchqBQrAA7M3KTYgFe3XDP8A6QKVBhczGpmJYwrA6QBCIJF1Ab/UJxnqeqk6tRb4fkbYj8PNP2a2IIoUuLs91VppwnhdW7VCWMEKNlFiN2Gto30wu2KODcTOWq85ZqJ1MyLBl9BCyLEjUVMc0DaCcbHjhHuVcf4PvEpkQ6rdzSMKCNT8rMNQgDTt1x8mfidyCxBFtNSxBHTUo/NR54I6B5bp1aVjc3MSd1ueEcYXNmsqKwZSWdmUFmQK7bBpYlkDX6+EDA7UTTFSoHD6QX0mmyyF3Go1G3EDynucZz2Zzb0/f1NTBgqwwZh+MAAowgX2BwXmOO1atGsrs5HuyY97WMmR0aoQd+owuXFpy+XAJlseZpef1+isPHlqU3CqQWsCyrHyw1zDH4xeTBEzjzh/CmOXIDH4t/iBgCzDc7yIDb7Yy6Z7SIZx9yfKBb6kY1Hs7nj7pmlyDcDShMTBeLHTuDzfphiOB7joEvI5uXUodMhWDaiA2kEhgA4JVS2kG5U2iLG+2F1fNZurreDpgatOn4bgTFyLdfXD3jObd6hVCKS7Fpu0mdzB03HTfBHBODoyOmon4TIJDBpbm1Qb3PyjzG+KBtEhGaaALq9ll6XD3JBdtE7azc+S/E3oMPqOYWmPc0VDmefVEHSd6l40jcIDpFiSxjSWns69NiwdY0sQTpQyFJEmdLSQBZibziGU4bmwxD0KlTUZJKsP9yusAfXT4Y6iBoiB5cTdVytLvaKu1dkGsn3awAz6omJhmltNrazIA6bYSM7oYYH9R/8AIecjHuczqLWqIb6HZQ4O4ViAZURsOx88EUc1IgEOD0MT/NWP3wJ7XA2USN7aoKvJ1UXUVRCzCOYNb/aGAP7tizL8QqqBTZBWpzAXTrUE2stmpE90KeuIVMsjG0o3Y/1v+eKalOom4kd/0I28sc2Qhc6FrtlpkzNNadGgQcv7qsKsOzfA/wAdNaiwUVv/APQAWgud8djOZfPaQ2nSpbdtCau1iR/+J8cdgwkbxS5heFF+JA8qA1D4CF9QPzJxRX9+43UD8Kkb+nLP6YIyGWQqF1Hl3W4uSTMfaZwcppC0DbuPGD279J8cUADToFcuDhqUlXhgF6rwewkt+v29cEoFpxCin4vOo+g5h9YxLOBUlaU6ibwLgedz98UUcoTeB4kmftt9cFMvIIeQNGZxTH/qYCg6goOwA+KDE6RM3B3Prvg/gntPWNamKWhQlmLqIKEhIKqP4gAAe3nheKlLkSrT94dgwco0SWjqpAnDHLZrLUVJCohNiCC7FZDTLSDcD5QLfQhdG1l8UIAudtot/wC3nuHXTTK1GL3NyshKiiWsl3NP4djucfMM0LMpLp0PzenNzD6nGqzvC2dVrKxHKIZ7BlIFub4rEiAD498BZ3huukrtpM2lXWRHQ6yNURsTI7kRgBPNAbmumpJQz9YotMVQCvw3EVF/A4aJIFhqlSLWtJea4O1ekajo9JxyyVY6vP5mAtzXYSJ1fFgehwRKjOCWbTTdhotGlGYFpBtIGx9cPPZTgnvUzCFyoRl3klQSwkCwJaABfpeAJwUTPoAK7aJo7rO8Gyr0GbUYWQTpIIeAwjyvceHTF/Ea2uky0wEJ3CwA42g/v6741eV9lcujI9Z6lZWYQdSiACOg1Bx4SJmwG+A63A6NT/LZkYKvNeLKoPJpmJjrN5xRxcXZkWuF9deCyXDPZ+zM8sFGoqoJBjxHxeSnzIwdT4nUUh2Gin8tMgAsRsZIGiPxCIFlwbxnIVMvQLe8uzQHBuRpJYX2b4bdRsSDdC/CjCuaklzswM7Az1ny/YIJnVqENwCuOcLElnYljJ+YyTNi389XmcPvZ8gSxLLqUiTUIEakCkkjQs84GoQYOFfDuGrJm8AmSVC2BOxMnzMDz2wxyha1Rm0INiGt/uYWJgC3WwAAAGBWd1V2fYr3j3tE9Ot7qpKqAIIVSGBAu6g3IuNyLfDgIcQRKRI0skwAPhBMgAiJHqvocVcQp0WUMwtMBkJU3JYmIKi52gb2jYBZjLU1RlphiWiS5GwMxAH3nB80bo74oga4OAVFb3VQy6lGYk6kgqT6WPpGOy/B5DEF5H4RNr3K9RYdcRylYry6QR37dYN4jffDfhmZJ1XHTqI32g8vX97YE6SxvSMG5TtaTvmHpjm0ugtIvHoYK+kDFuX4sOjafBrjykXHkRGCuL5kE6CnMQCWNrjbcSe9zGAs9kCROkEeFiPUfzwJzQd1PaEbbeKvr+7Pxch6ERB8un0jHYjw+upOkqQwAv3tHQT0x2B5SEQzgK3J5fmimhLHq1z9PhA67W74ZZjK7KanMFuZIFixkmDAhtiNgDaYxNc+KWqacKBdVI5ulz8U+ZgG8YQZjPVagIChF3ImWPnqMm+w74jKTratnbsAvVIMtspJI2Aif3tidOrqsilo/DsPMnb1GBlybNdjHmb/AL+mNPQ4epEmWXcA2UCZHKu3nI22wRuuyDM4MHNKKGUqtVSnZdRAlOYgNF59e8Ya5b2fj5FTuahFR/8AxHIh/wBUeeLl4YWrSwK0hEtZQQALKbdvHb6s8zn6QMrqIGwFhYRGptxvbSd99sXDAN0MYoNGqOXiOWqvpc1UqAAEBUdeUBZB1Lp22I9Thjl61E0PcLSUrXaAarKGnYEBCIm0DUenfGUoMxZhSQKzXOhSzE+LGW+lsE5fhL6iahTVpOkOdR1SNwJMgSYPbbHGikQWB1tCcZrgK5VG1CwAOkAsJayjSgiZ8P65Slx00w4pkAMIYQPGLHYjUenXG59qfaWjVpikoYEgAF2iBIJCqBpF13ZhcXi5HzHilKolm5x0LCZjtN1I6ixGA9prX1Wo2HS/oth7IZylmMtVGYdS4YKnvDVVShD6p9yepaL9zgX2lqUsvQU0Wpq+vTFN6jjQQ0khzPxEbYScAJai6U/8w1NWkEyVVYkT/q74jx2sy0VRzLh9WktJAKwCd+x+uDh52SZj/M6pTr8X106aVCAEJg/DeAO9rQIHbDnJ5enUpKAQZnlbmvud+YdLqROMjkfeOeW3duw2uTJ9PTGpyWcCqV1EhbkBh+FV5laFJkbhpExBIwLPqm3RaaqqvkaSIywVEjUVKuoie5BFyLXNpkxj3K5ZACVq69SssBSFOpSvNMEgTMAE2wCcrVUlkkggE6W1QSoLTBJImd8RpcQFgyxH4YH2gr9IOCCgs8uBdZQ3FOHmkFZIQkkMFeRHLBAPMASSIM7dMD1qNQdFfxp7jzUj8h64dcTr066p7sDWoiCQCQfFus9j1OPa2RRjHzAAn5SJ22G891JxQtO4Wi2Vr91l2q3BEGDcbH6G0/XDClWRbR/htaZ8R5AEW6fUHFXGOHQxLagbC99UACxG5t2wCXeieR2HWDsSOv7GIq91a61Cb5nLug/HT8pWfX4T4WOAmzMAGGQbAkErNj59u++C6FSo51hwCQJKi+2x2+l8HUcmxp7kCTtBB2mRbt2Pl1xUd3Zd2gf8WhWfytTS2p4INidxB8iI6WMbY7F3Eshpg8qGYOn0+WZHW0DHYI02ECQNBRnGqjvVamW0qhAgSJsDeeomIi2KaGSEEKpY/s3PTp2xUlEkliVEkmWPWTsq3w5ocLBRW1kgmJYaVG9wBNrEeeOyqjpsooK3I0EQDYt4cx+swPqfLB9CuzuqooUkgTGoiTE3tbwHrgzg/s+Kh5KdSuR1jTTHqTceRGNrwv2Fqxz1BRX8FEQfVuv388Ea0nZKuc9+6yC8LEyULE7PXYibbqi8zf8AtjqHDS+ZZEpBizHQGlVADMZIAA2jqY2K2xpOKZdKNYqpkKZbaSAIOqYBvN5HjHU7+z3Kg1a5cf4iEegYv4mCYBv3GL5OFqrWjUddaqeR9gHYD31UKv4KSgD1MQf/ABw/yHshlqXw0gT+J+Y/+2HqriYp4vTQrL5LW4ejZ9KHu92JDMBp+EsAq6YIsAZJmMKfaHgddaZigX1GzhE92ABGl/hG2xgEXx9hzPAVZtaM1JpmViJPUq0qT4xOM/mvYpncGtmDWUH/ALmo9DECYHSY+22M6QZHWSPXr6FaDZWFoFVS+SZbhDU6TRUSmzAkpS1OS2k6Rr+FVmJGo9cA57IGpbWj6TyrUYow/hk2byDY+8ZP2XoIwaJMEELyrBI6C8xA363m2PnfEsrTL1NSD4iPoYAv1gbi9sBM7Wnf5dfojNcXWAOuvFYygWpaUakVk76AFvblkmdzcyThnwJkq5kpoC85kCNJhtO0CN/ERO2GGX4GFPJWNNS2wuIuQCpkE+JHTGh4VwenTuDrO82F+8KAJ8xhuEiV3dI68P4QpCGNIIOq8zPs1Re+nQ34ksZ79sZb2m4C9JZOmqptqIIYT1JW59beGN/hb7RAf3arqFghP0E4edEEjuvn9LKE015UIEghhF9TXDDY7WLDbbFGZV6QUgOFvytcCIgqYAgzuI23ODeG1yqC4MHUYj4G1ATplhtsR1HXGrT2bR6asrMjFblYgk7yuxv+W+A5L2VS3VfP8znxUWGseh3E+RM/ngKsilYse8X+3T1AxqOO+zZpKWZFZZ+JIUibXU8v73wh/wClKUBCtq6lGkiy3gzImbiOt8DLeau17m7oLhiAOwBF15RzkEgjoknbVtjT8PKik0oSQZaCytGlRqAaZGqx1C2obSMY/MakZWB1G8HSQwiJnfofEYP4VxUJUDAmkd2EWkAzEm0iRDDYkGRiWmk0CHAlE57KBqjOlYGT8DjQR4Ag6T9RjsTzWdy9ZWhWWrvoSWRiO1tVOex1ATvjsHbEXbIZLFDJ5dQrNAkNAm+7N0Nsa6nl1MAiZAvJmCWtO8WFpx2OwAKjQDa+rcOpAKAAAMNKa47HYc4IBXxb2kzDNmKwZmILtK6jp5HYLyzFvLe+98bz+z+kBXzkADnXbzqY7HYzIyTKb5n6rXxDQIG0OH/lbkDGV9ruM1qTotN9IJvAHh1InHY7DgWWzdaNWkGbwzRPgYHnitEAZh2Bj7Y7HYx5/h9SmGqqmsOm+5G52GqPyGPlHEhNaqb2J692g/bHY7CTk3DxXtOmPeURFiVBHcSN8NM8oGYSAFmCQAAJ0k7CwuBb9cdjsPYQAsH/ADb9VWb4vQpB/Z1x2vmKbe+fXpiCQoPTsBPrh97Tf/1a3/02/wDtOOx2PQf0+iQPxr5rxKzLEjkix6F3keIPbH1PhY/wKf8ApH7vvjzHYTw3xOTeKHcYq+K0waTgieU/kcfO6d6d785H2Jx2OwyQNUqxJuLOffBZJEHe/wArdTfoMLzUPvDt8R6DuR1x2Owo3cJn+g9c07ytIaB5enzdNugx2Ox2CPOpQeAX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4" name="AutoShape 10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5" name="Picture 12" descr="http://www.artx.cn/uploadpic/20078/200781140468393.gif"/>
          <p:cNvPicPr>
            <a:picLocks noChangeAspect="1" noChangeArrowheads="1"/>
          </p:cNvPicPr>
          <p:nvPr/>
        </p:nvPicPr>
        <p:blipFill>
          <a:blip r:embed="rId5" cstate="print"/>
          <a:srcRect l="1852" t="3225" r="1852" b="9711"/>
          <a:stretch>
            <a:fillRect/>
          </a:stretch>
        </p:blipFill>
        <p:spPr bwMode="auto">
          <a:xfrm>
            <a:off x="1397529" y="1509650"/>
            <a:ext cx="3623364" cy="1881362"/>
          </a:xfrm>
          <a:prstGeom prst="rect">
            <a:avLst/>
          </a:prstGeom>
          <a:noFill/>
        </p:spPr>
      </p:pic>
      <p:sp>
        <p:nvSpPr>
          <p:cNvPr id="16" name="Oval 15"/>
          <p:cNvSpPr/>
          <p:nvPr/>
        </p:nvSpPr>
        <p:spPr>
          <a:xfrm>
            <a:off x="7576270" y="1006331"/>
            <a:ext cx="2560896" cy="2384681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000"/>
            <a:ext cx="1397529" cy="540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0000" y="360000"/>
            <a:ext cx="1106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CA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altLang="zh-C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Dougong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(China)</a:t>
            </a:r>
          </a:p>
        </p:txBody>
      </p:sp>
    </p:spTree>
    <p:extLst>
      <p:ext uri="{BB962C8B-B14F-4D97-AF65-F5344CB8AC3E}">
        <p14:creationId xmlns:p14="http://schemas.microsoft.com/office/powerpoint/2010/main" val="3793376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0000" y="360000"/>
            <a:ext cx="1106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9)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Yingxian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Pagoda (China)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68558" y="6216815"/>
            <a:ext cx="610320" cy="528064"/>
          </a:xfrm>
        </p:spPr>
        <p:txBody>
          <a:bodyPr/>
          <a:lstStyle/>
          <a:p>
            <a:fld id="{79AA0B8D-5002-4A0E-8DCD-D60B08B37DCE}" type="slidenum">
              <a:rPr lang="en-CA" sz="3200" smtClean="0">
                <a:solidFill>
                  <a:schemeClr val="tx1"/>
                </a:solidFill>
              </a:rPr>
              <a:t>14</a:t>
            </a:fld>
            <a:endParaRPr lang="en-CA" sz="32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9999" y="1152000"/>
            <a:ext cx="6425537" cy="293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Built in 1056</a:t>
            </a:r>
          </a:p>
          <a:p>
            <a:pPr marL="457200" lvl="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Height: 67.31m</a:t>
            </a:r>
          </a:p>
          <a:p>
            <a:pPr marL="457200" lvl="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54 different kinds of </a:t>
            </a:r>
            <a:r>
              <a:rPr lang="en-CA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Dougong connections</a:t>
            </a:r>
          </a:p>
          <a:p>
            <a:pPr marL="457200" lvl="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C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Survived several large earthquakes throughout the centuries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000"/>
            <a:ext cx="1397529" cy="540000"/>
          </a:xfrm>
          <a:prstGeom prst="rect">
            <a:avLst/>
          </a:prstGeom>
        </p:spPr>
      </p:pic>
      <p:pic>
        <p:nvPicPr>
          <p:cNvPr id="8" name="Picture 2" descr="http://upload.wikimedia.org/wikipedia/commons/7/72/The_Fugong_Temple_Wooden_Pagoda.jpg">
            <a:extLst>
              <a:ext uri="{FF2B5EF4-FFF2-40B4-BE49-F238E27FC236}">
                <a16:creationId xmlns:a16="http://schemas.microsoft.com/office/drawing/2014/main" xmlns="" id="{8846401C-5353-4FD3-988D-ACA497520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3810" y="0"/>
            <a:ext cx="448474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9458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Current Timber Structures and Trends</a:t>
            </a:r>
            <a:br>
              <a:rPr lang="en-CA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CA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68558" y="6216815"/>
            <a:ext cx="610320" cy="528064"/>
          </a:xfrm>
        </p:spPr>
        <p:txBody>
          <a:bodyPr/>
          <a:lstStyle/>
          <a:p>
            <a:fld id="{79AA0B8D-5002-4A0E-8DCD-D60B08B37DCE}" type="slidenum">
              <a:rPr lang="en-CA" sz="3200" smtClean="0">
                <a:solidFill>
                  <a:schemeClr val="tx1"/>
                </a:solidFill>
              </a:rPr>
              <a:t>15</a:t>
            </a:fld>
            <a:endParaRPr lang="en-CA" sz="32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000"/>
            <a:ext cx="139752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16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68558" y="6216815"/>
            <a:ext cx="610320" cy="528064"/>
          </a:xfrm>
        </p:spPr>
        <p:txBody>
          <a:bodyPr/>
          <a:lstStyle/>
          <a:p>
            <a:fld id="{79AA0B8D-5002-4A0E-8DCD-D60B08B37DCE}" type="slidenum">
              <a:rPr lang="en-CA" sz="3200" smtClean="0">
                <a:solidFill>
                  <a:schemeClr val="tx1"/>
                </a:solidFill>
              </a:rPr>
              <a:t>16</a:t>
            </a:fld>
            <a:endParaRPr lang="en-CA" sz="3200" dirty="0">
              <a:solidFill>
                <a:schemeClr val="tx1"/>
              </a:solidFill>
            </a:endParaRPr>
          </a:p>
        </p:txBody>
      </p:sp>
      <p:sp>
        <p:nvSpPr>
          <p:cNvPr id="10" name="AutoShape 2" descr="http://t10.baidu.com/it/u=4006527200,2801502287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2" name="AutoShape 6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3" name="AutoShape 8" descr="data:image/jpeg;base64,/9j/4AAQSkZJRgABAQAAAQABAAD/2wCEAAkGBhMSERUUExQVFBUWGR4aGBgYFxgcGxsYFxgYFx0ZGyAYHSYgGBwjHRgYHy8gIycpLCwsFx4xNjAqNSYrLCkBCQoKDgwOGg8PGjQlHyQpLC8sLC8sLywsLCwsLCwsLCkqLCwsLCwsLCwpLCwsLCwsLCwsLCwsLCwsLCwsLCksLP/AABEIARMAuAMBIgACEQEDEQH/xAAbAAACAwEBAQAAAAAAAAAAAAAEBQIDBgABB//EAEMQAAIBAgQEAwYEAwcEAQQDAAECEQMhAAQSMQUiQVFhcYEGEzJCkaFSsdHwYsHhBxQjM3KC8RVDkqLCc7LS4iQ0Y//EABoBAAIDAQEAAAAAAAAAAAAAAAMEAQIFAAb/xAA3EQABBAAEAwYEBQMFAQAAAAABAAIDEQQSITFBUfATImFxgZEyocHRBSOx4fFCUoIUM3Ki0hX/2gAMAwEAAhEDEQA/APn5y4PwtjwvUXxHjfHnuUPwt9ceFai9Z++MXrVe4K45lT8S4rNFT8LY8bMfiXFbBTsfri4bSGSFJndfHFbVVO4jHpLDrOK3q9xgjQgvdS8j8Jx5rbtOOFEET0xMLNh03O/7/pgoCRkxGXQJlkKZYSTcHf0++KuI5WCT0nttirL1zT8e9+nj44aiqpUNsh3JtHn4+G+BnMHWNUtebTTxSLIs5qkNeFt5SMF1kIVrHY9PDEsrQnMiokFGBHiIXr3NvSdhbDo0sMPht1lLO/EjAOzDbWXy5Yga79h4T+o2xo+H5NlQbSTMdh+uAOEZdQIkNUX5R4kn1IkiBtaYwwzGagEAw20/hJFp7b4DMHB1bUih3dBA33SjidV9XNLAWHYeEdMChmPhhlpIA7bGbdxgbM5MzKm3bFDpv7pzD4gEVsh/dfiOPQyDxxAKvUziS1B0GOIT4IVgrMdhGPfdsdzjwaz4Y9NH8TYpsiLgqjczj0Vuy48DoO5xIVz8qxiFK9COfDHY8KMdzH78MdiFy5tB7riOgj4XnEqlT8SeotihlQ7EjzxIHW6s4qb1W+YTilnU9xiRDDYziKqWNx64KAEtI+t1DT+E4spofmuf39cdTTePr+/3bFhIHe28T9/QTglLOdNm2UdJNyYAOOarFlEk28ZEfT97Y7QXggwv3628Pzvj2plQQFUR4+dv3+eDdmKtx9Epmo0FMAbgyfsNp26/fHkc6z8zKhXoQx6zv6dYOGnDeBhPC92O5PYA7eBIk7heuIcSy3Pqptzrtq7gCCL727z57YuDXko7L3Q+TyRo/wCIJBIjTIKid/E9QJ8d9yaufckKQOa20b2nfAPCa7MxWoZIEgRsBCx57YY5moFUsROm/jhebE1KG0jM/DBNEZSdR4ckvqcKFGwMSQBUtI5XYiNhZR8Jk6t9wCyoMEyJFjsYnxEEHttvtvgCkr1P81gEmQetp2Fj8x+tzjQjJBqShTPLdCd/Ij4TfdfUQJw29+YpURCqca5JPVrgMEImYiLCbbT0B6beNsSZBuo338POcUrwc06iXYpJgNuvcHoRtcWPhiQy7U2GnmUwAOomIA/EOsG/bqcB7Gx3T6KznBrqcPVQbLq0mBq/e+BNTC2mMMFcN8Jv2n8rW+mOrUwQFMz9D54UOuy0GTlho7JcQx3OOAUdZxKvldG8kdx/PEFbsuO32T7XgqYqjouJy58MQBbyx4V7titdbolr00x8zY7ERpHQnHuO1XK8l+hDYoep3T6YjpDbAjFtIdN/HEhtIUuJA0CgMuN/t/xiWgmD9vPF7WxUtInmNh47/wBPzwUa7LNmfrr7L2gispgww3Exudx+X074qDiCpmR0H6fvzxPL1dJkDUr7zHjO+3W+2+I1OGhg7CYMaSDHLB3HmBcmD98GaBeqFI7KNFLJ5J9RJJYnpNh5kdY6DBmZyxWCLxuAIO3T6d8eUeLqZUA6l7iAdr/0i+KK2dcNJM/aPLEEHipaC4d0aIqjxt6qkFdMH9enfx8cAV9YaRJkzFzOKa3El18o5uvSR28/H88MqFIOjMGgrBuDsTEyJiDA2+YYufEJFweJLb14IbhuYY1jrUrCWkXIkevTBfFM0BSaDJtaP4h0OJZfKtSqe8DDS1JzKk2bTBv+yJE4ka9WpSqrqdiwUKCWP/cW4H+04XdCHPDlpjGujb2Nb8eOqU1MxU+ZWU9Z/l0wyyGbeko3I3I697djj2jwsBoaosKCbS0QJY2EeESOnXC/M8QVTDTHX9P64YHgs2bOX1wRz8SbMlTBAEgztG++xnvA9cWcSpvBCkISbfhbflv8JjvbxjC450/LEdO39cMRxZQp97tttvvPqd9sVIN2DryTOUhtubp8/NB0KoVWDAKZEgrAkTbuN5t6dsEU6xP+kbk7gbdN+3fa2AM1lzUNRlfl3VQCbcqwD/u8sX1AANAksY6mBGwHQ+fn3x0jQpjdn0ROXqAqJ6mPXFGYyhmVNuo7fTBhp6AtgFgXF1JgX8LnceG2LKoJBK77wf317+GAFoB13KJFNlvLsOCRwvVifT9cSUr0UnB1TLg7RqjqPzwI4YbkLgZ5LThmbILC9Ut0UDHYrMdWJx2IpMWraFEuBPecMKOUCiT549LKtonv4dib98QLyGK20wDFrTIMeeINvHLwWdFGL+V+Kgy62BWBPcH62xdnKEBT1/46bDEuHtqCE7qSCfDSSDi3iFVWIC9OvnhqIABZWPc9sgY3lr52UuoUBLeJkz39bR+7YtfMMB+/364toUCDt648rUJwtJM4P0Oi2cJhmOgBe3X1v5/wllfMgGQL9Yt+zi6jQNQErBgTuNpjrvcj64qzNGBPTveP3+uKMnWKNqAOlgRBWzBgVO/rfwww236qhc2K2NIPgiOJUH5WKmDsNOnSZ2EAdb+MjcjFnDKTisqwQzWIJERvzAEhum9vC2D0yJki+kzy795gi+wm3lOKc2o1SjCQAAVMjoIMbdP3JwxRLVjsd37G36Jtk+FICWsTAt8t+oVgfHcntabWvSWqpBETsQpS0kxzCbTttFonCz2ezjF3D6iQsyTYyRMfQffB/G89pokqpmREGNzHbzwi6XLII65J2nOHaApRxikaShFsrEiV3YAIeaZm5NgQLAjxV0qNQ1AAh1yIkXE7eQ+uDQzPHvWJjYdukmLTbfww1zOSmSh0k79j0sTt6WM3jDrWkBJTvLjaWNw9xLFdIA6gJPSQvcnoBbAb1FY6TcDy/nifFKuj/D+HYtPxE6bSdoAY/XriiiAdsCPdNrSjIljDTpaYZfN6ZgfSw/Xw+vfHlUjSdI0n7C4mAbQQCCNjPpiCUsWVEEdT5YD27i4UjOwUTIy6ta5n6fZE0eJmQoVQu0SbDw9LYmlaWiItYeAgWj9BgKkQCL4LfToY7mwXtJJ/TBpGgtWLh3vMwbzVjKCd74FzCQoBXVi1TpiRY7G0T1jrjlzCVJX4oEmP3e+FW92rFhaLmHMaNEJe9Ei6xH5eeOweuX07beWOxL9+7qEePFECn7qijX01FBuvw+h6+eJZZYqMh+YFfUXH5YHZeRT4R6qf0jBOYbmFRCCbN69QfUY40E+1tjzHzCjlPnXuAR5r/ScVHMaJVgSCZB6j9R+mIPUFWQFIafQeuLAgEBiajDZf1/r9OuOAPFVkkYNteK9y+ovOthTg3JNvKcEV/hIBhYgO158huT5d7kYgctI1VSAPwjb+v7viS56ixnQS0AQWtAAFha3qcHYABss+R+d2rq8ApFGYyuzASGFoEjlg2i/YDaTivMcOChYaGW+/n5d/DpEbn0cS5tIdAT8qwYjrIsLf8DAmap3kfXDDXUNBSzJS2OSt/oh83m6gGliRvtABEAbi8W22wDl1bWApALHqbeRwdnaNSYLK3dVMx42sT5TieSylN1YEHUCI0mCQwMi4IJUgWieY9sNNmaI8rgpLHOfY4+iN9m1irUGoOYFwDFzeJi354v4+x/u95EsL7dW8B0GI5aiGdzSDa2VQQSAQ+pSTNgJIY+uJ8Syjsn+Ox+NWJmTGkiLfCbncDbGaWAuz9aI/a5fyqWczusQC6sCLaTuNpPbbY4uyHEKlPlUkgiw3v3HbBeayVMBn59TQEDEKBMxa5Kqqnr2xRlqLhuXT621eAn9/bGm2VgjocUq5jg7VMMjlXqVNTEAkEQPLc+Pnt2wVRy7USFWFkgF43kxp0jaTbt0kCcLKL1NYklSDsLRhv/1JiAOUnreGIIi3j5fTC2YVRCr/ALj8oOvsrUy9Nxtp1E6SpJX9AY6R1IgbhdxCgyVAsgCLnpMnafCD133wZT90hkl0B3QgQ3hzER9WI74EhlEH/ETqDcjx8fPfyws9oIulqxyOY+s1jkuqtSICrdy1zeygbdvHF+ZoqvulAgwWPqYH2H3wKtHdqV/DqP1/Pw649y2aGrVVaTYeg6D6YWdYFeifj7NxzAC7s6KziiEuEHyKB/uNz+f2wuWppfUu03Hj4+Bv+xhnSeddQ/xN9bD7kYVI2gyRIMDBIzaFiGlretymdOqWYkExE7SfI/0x2I5TieksTZQII0mNx9h1MY7DQw5OtLFfIb3+SF9+VgRqUmRbva3fbbwx4KAB1MSoPSbn9/uMGsEFhIjrM+BJB9e/XANeuKR31sbzuf8A9cB7Ig6LVdisw8ESiEi3+Gv/ALH9P3vit+IpTBFNdRG8fzOBFq1KraTYRIAO9+seEnBf91RVMnwtYCf3/XBRGG7pF8znaNS93qVCHqHSgIMHbvEdf3bB9B006lsD1O57+M/ucCVqIB1sdQ6T0G+37GLaPEQbFFtsTvEzt2v2wVzm8EuWuItSoZOeZQZmJO/X6DwW/jg+nlejdQYItzAE9ZsYI9RgejnJYHVaQCALAHvI9Y/LBdekT8Toq+Bknt5+pAwBxO6LHGHCjwVVTh6uNMPrXcGF5elzYdRJ7CxjEWyC0q6lgwpiZuTuNr3677+GG44urSdJBk2AgEm5M+p6T3wmznECWJIHp2HcHfE3omCwu0a3QDmtFwestZHWnaIgkHxGxOxgG3h54nnB/d6c1CGEwIBAFibC/QfUDtGEHsxXGqqQCo5f/leOlsW+0mZBp0yQWGqY/wBpM/fChkl7bKPh9OXuoELOzzdbqjN5VK9dRTJ0EAErtdySbzaDPh6YHXhgpkmo0N8oYXnpI38doMbnEspxQqy6RYEEAWH7nrh3/wBXpEBnBkG0TO8xPSYuevUHDvBc1mQVRpK6eQMALJO5kRbYeJJIPTp44FzOUEhmsdgTcd4I2I/iHqMGUFqAysOszEgHebSbX8x548zGbJdg2lgCRGx87m8iLg374qDaVliawW3dXZunSZdRIUd5EHw8fI/bCnLVaigmQyhoA6wZIvt0xLNZulGhQxJYbkEAiew3vgjIsCrbdI8ZBsB/t9fGMGGyALGuy8VlbmQ6W6/1GPKjq55xpbo3Q+ff8/HpgLOaS4FNoKkgxf08gR364hRz3NpqGB1MfmOnn98DfDxCbixB4o4rULaCRpidwAQPP+e1sDZog8oBETMiP3/XDPJMAyhVB8yLjbcna/p3xVxWmoB0nS3RduomOwifrt1wLs61CcGKzGnbJfVrup1C4Ah06RsSBtB79DvY47FLK1tNiPQ47DTMQANUtJhHZu6E9r11vJYimskmNJgnlt1JsIBHQbajnsrRU3Jk9R4+PfFlbNswspCDoBae5PU+JFumCsjw0teIB/SfX1nywIEtGqrI5sju5sqnoq56n+FTvHc/yH2we1hpaSW+Veg/n+7gXMq9JgTpi+9h+z6/bCutnDLKoM/MdyfpsPz74nMXJcxm9VVmFBqGDKiwjrAiR6/84KRQFMAx1MTvinJKWO0DubX7Ww4Xh50NF7XJgACfOEFvtvjqUl5OjUGtJioCwqxMm/U9O/WTAvi1ci4YaWIUfEzfDck7nc+AHocNNGhURaZd2kljqCm194JUDqdI63xbluFNUYapquNkT4VHiRAA8oB6NgjnaUAixxcXFLaoEDQGad2PUXE32Eg7n0GK1QjmkWMEG3SetrifocavO8BNGlra5mNCAnSDO2038B136g0+H++0jQ55RqFSQggtcxdtz+Hc74XkGWiUaLEVmjHolXC6Lq9WB71TpJbVsIYks0wpEjfrtiHFVd/dADQJkGflVVgzsTv6iMbTI8BQaQ51xcKBpRfJRA8zA288U8a9m/dwFIl11shErebEGbiN462jCpnAkAI3/hcxmZha07fysOaB+Ll3iAVmY7Lba5238cXpSGkgnS+4J2jaD3U2vzDbbB1XLijJIZYEAASpkrdSbjbrO2+GeU4N7+lrUBhsVMiRa+9jPlsLnYtMp2qrLOTUfuky5LlEwrESYiD9LMPEYX5lCH78s6tVrCT8W4H188NKyPQbkOxvTqC4Pfp23EHwjHuYyYaqWAW5Kso2nblsBc/KQDcwGwZoCXkjddgrNVwd4gg+s7wcMKOZB3HI1rAcp7H+RO/1GI57JKAdJi1lMWNiRe46yLjywtJamwO07xe09QfLEuaAdCqG3jVNcwhUhvi7Ou/ke/kfQxgHiMfMpDTG23n2wXQVYs2oG8CYwZn8oDPS958b2+u2x7YoHELmsAFWhuHZiKakLLJ8U76RZWEW2gSZg+Bxbm8sGXUBrQbR8SeXYeFwOvRinT3i8y2IMC+x8v5SRGGlDV8U6O8bH0ixv09Ix2UkpuOZtUQhAQN9UdCVInHuG2SyKMnKw1KTHrB7/n9RjsVOHadQVf8A+hI3TKOvVKxT5b7z8U2t1kflv4YM4dqUEBiQDJZth4L/AF+gwZmOCBQsKmqL3Mm7dTft0Gx2wtzlZlHOCFHyr599vpiridgoZE1uqjxCpyEq3xGBFvE/bz33ExgTKZa/VjvA/P8AqcQ9/wC8YSQeygGABfr/AFJwzyuRlTI9Li8joD57km/TFwNNUJzwCrMlTUQAvvX6KLgfTc+X1w5y1EkAuw1AyFWDAtEdF6y1z4jDH2b9nfeUwx5EPRd2g7knp+xGG/tBw73WWiigBLL3k+cXY+Z/TFqoWdlOZvwxjUrNLlBVrU6QAE3sTbuZ3LG/WfHH0ChladFABpRR6X/mcYvhPCHVkqMedSWABOm66QO1o2F/O+NDnISrLsKmkrMkACCCR2jrF/K+nAv9QGiwFYYd7jTjzNDrrkl3tJx5CRT2SRJIvciSPwiJuL9jijJ53TymAoghgU6gsdpLWIMzcR0xR7SVkrggAEzIaIjw7mevjfCThfEtE0qmxkDe07Ie6EzbpJPkJsxcTqmHYduUZR5reez2aoPUYOdK0QLudKg1CAAuq8FQTPZbWxR7TceoVqyhDKhSp1AhTBOx/wCMA+wns+a/vKjgmjqhQTdtMgjwgMB57Yc+3WUpl0QqANM8oAjmO2MvEPuSy79k7go4mvygEnXy2+aRnh7sVuSrG+nf4ZHwra4A6/5g6QcQynHEpV/dAhqR+YHUQ2kfMCdQm3XzMXXcf4l7tBRpLpLAGZJgHUCqze8xNrW6kkPg4WmGkAuykc2wkRY7A+c40xNVG0kcMLdmHkOKee2IX3a1FhjMAi8g9B42wspqKh2JIF9IvAkEG3MLG0EWNsE1Mmr02lgYYHSdu0i8k3PfYyRgTgeSNPMU2LgJJ3A67jyJ6zF9r3OJQavj7Jd0D2klp2O3FL84HCmeenvI3S9t+215FrHCrMgMB1HQxB3jb+Yt44+kcf4SHRnTlqATI+YdZ7267+OMScsGpqAdp+xPqN9wQfPBSKQTIOASbIwAywSQZA2m1/URMR1MYYZj/EWfjXcjqp7jt+XhEYV5ymVY72gyDHbwGx7R9cGZDW3NOgzci0+n8xgbmm7CLGRVFQ98NNpjvpM/p98QWmhSwYGfMN59QR69PV7w+jTYspJ5gSbx1Gw/p3mcRzeSNEhmYFZhQFFtz59BMH9MTqqGNpsN3S3LAoJEzvy77dMe4KrabDmlr6xe8777yOu3hjsWBSOrDShnc47N8XSB2wLxH3zsFlW7osMZvb+I+EmMM8zwllmQe0XnV0G157R1xHJ5M6tTKwKjmUGSQpnmiyCAAZk2264CHFt2teUscB2enPRK8tlSGXUSoAvq/la/ph5l11qQqlpgDcSQRsAbCN5PUbYM4T7JNWqgs29iqm0hZkkdIvYHcQcaLLZemisGA+CABZO1zOw3gzubGZxLpvDn8kuMO5x30oHTfVMMrnCtJRTQnSFUmLAkD6/vfrTmHBVXd9Tc0/hAmBP2P5RBlfW4zylVkiZvYCwHmdpiwsN4nC8VKlVgoDVG6KB369h54UfO6TQa6ent9062Nkfv6+/2THPca1AKADChYvpEdup9IFrAYWtUeq0XdugA/kLDzxoMj7EtY5htM3FJBqqEC/S4Hjbzw+yGXK8mXo+6AkExzyPxMbU/zwQYZzu/KaCXfi2tGVgtZ3Kex5ADZpxRX8Iu5HkLxgbPezYzYNKjlWoFTy1tauWXxNNtNzeJMCDNwG1VdcvQJatU940/CCT9TufthHn/AG0qOfdZWncmAiadR/TzwJ+KhZ3IBmPPh7osOFxEv5j+63metVovZXgn9zy6USZIkkg/MxBI/lhV7dD/ABaf+j/5HDnguUrUaKrXKmoWJbSSQNUkCTufTCf22P8AiU/9H8zjHeSXEu3T2CAGIGU2NVk80UHM1A1rAcvxgTcqOp++OzXs8bmkdcboY1r3B6EjY+I64G4rXdCrKjsIvoAaL9Rv64My+c2JsejA3GxsRsfD0xoQytEYEg05jh5o+KwpkkLond7+08fJKA7LY9OhGxHntgxeIakVDFiTfcTO3QiSe2+/TDhwta1RddrOsBx6fN5D6HCvOcBYDVTIqp4fEPMYZDSBmjNjrcLNLy12SUUetiiFzZpooRi6lLobkHY+W/f6yMIczl6lPlgkpIIIMwL9bqRPqO8XuSuy+PTxHkf5YPpZtalQF73vAgiFgGF3jw+5wRk3Dy8v2QpYGyD0O2/7rIMgd+UAarQSLbC3cX8t8V08qFcg6w0fELgD63Xfr9dsP85w+muqqLR8wi5mAI2JYwJ8dovivOcJImAFJ3tqU9YncXHiLdMMdqaF8bS5iynezok1FOv/ADg/OmpTgvLFwDeGU7fl2/PfDDh3C9bAAAuFBAlRYdeWBc9fuBirMcNdOSC4F/dtZh4r+o37EYsBpqrvfnNN0pD1oKMpkHdYCqIEyIA2M/EJjrGOxdqWoraSNYFkYXJ2IHQmJuL+Ax2CBthJkyNNFa7N8OSpVZwzw6gkKSsiQACN4M+Hji0BaSEqgVAhIFgGJ2B8Tb0f6i532hAJ90pa0S2w6mBuZtv2GB8zwutUGurUYmDyKtwRBgEkCwJJI20t2nGdmMv9NnjyTQjDB3jQv101XtHiApoiJzaBAYz4jzIv126WGB011W0qDUboqjb6WGGPBPZ1DqavUYqDyoggsImSdgPX642vBcmI5V9xRX8Nixm4Lm58YA88EMBcTJO6uKucS1lRxarNcP8AY64/vD6T0pU7uSdgexPpjY5fgQp04o6KI0zGmWJPRn6eYGLstVoh2dCHb4QAASAIsI9AST0xhM3xnPZo+7pKz9DpsB4sdl+owB2Ojj7sDbPMosOBlxNmV2UDe1qDxehkw0v7yod4jbt5W3O+MznfbSvmW93l0Ziflpjv1J2HngzIf2dgD3merAgXKKdKD/UxufSPPDCt7U5bLJ7vK0lgdQNK+f4nPifrjMmmdIbkdfhwWlh4omd3CsznmdglvD/7PatTnzlXQu5RDeP4nNh6T54aHjeSySlMtTVj1K7H/U5kt98ZnOcZzGacJJcnZF2t1Cjt3w04T7DVXaa5FNeiggufOLKPUnwGIYySXRo0TMzI2d7GyWf7R1f6eae5DiTV8uKrQGLbCYEOB+WFPtll2102gxouY8TiHDPbXLrWpZXK0jpNTSWYwZJvA3me5HlinjXtI7ZlAab0wVAXmBm5ksIi94g2jc4OMJY31SDZXRTZ2spupA8Dss3muIe7ZbSCPyOOWnTq3ptobrHXzXY+f3x5SzuWz1jNGqqkki6RaSe328zgbO8Eq0bkak6Ol1+23rinZlm2hWu3ExSHK7Q+Kvd2p/GIH4lkr6jdfy8cGUs6bGfJlI28DcHC3LcVYfFzD7/Xri9aKPJptoY7gbHzXY+Yv445r8pv4TzG3qOvJElhzNyvGYeO/ofv7plmsvRrAFp1Rd1WDPionUPH7DCTPcDdBqWKifiW/wBRuMH5OjUZwhWGMwwPKYBN5uhMdbT1wWM24gEkEbeU7GbMJkx4nDYxLHGpd/7h9R15LJk/D3C3QH/E7+h6Hisv/eDBDXkb9QdwfGCAfTDTL1Q5LLpMqJB3nsdrCT5z5DEuKZEVSrqqg31RIDE7EgXHj54W5jLKE1UzDC8hjA0sUIggE8yv9B0vhxjXZbbRAWZJq8NksO0+w65JrkcxTouXKHYTaCAxi9hq779+2Hz0qVdejj7j+Yxj6mYZqbCxLLp1dRIi42MSemC8jUGsaX0QIDTvCgDVMbkX8fTF4cQ0toc9lEmDkY45h42NkFxfJe6zAVjqBFiQs6SCLyLkfsY7HvGFqViKh3VdMgWLEEgz0O/bwx2DGeMbqjcPO68qbV8pQy505h2q1QJ/u9ASR1522X8/DDzgvDK+ZRK1ZFy9PV7wS1yACqgyNRGkmdgwAXZjFWa45kMi7VKSBqrAA1HJJMQOVfGB8IwOg4ln3n3T06e+qtygj/TOofQ+mM04o5fyW0OZ2/frRM/6TW8Q6vDj7cPVPc5x/KZYHQBVb8TxE/l+Zwjbi+d4g0UEZl2LHlpjzJ38t/DDfLexmTysVM3U98/Zvh/2oLn1t4DE+I+3EDTQQIosCQJA8FFl++M2WXObecx+XstPDRgaYSP/ACPX6Jz7P8NGRy8V6iF2JLsJAPZQNzA7DvbCnP8At5TRdGWQQNmIgeij+f0w/wAnk9WXDRNWpSu7SSS6dzcCTsLeGMXVyWQyraqz/wB4qD/t0/hB/iP9fTHMjc/U6DmgQGBz3ult7r2HHrxKBGbzGdq6QWqt/wCqjx+VB9JwxHAaOWOrO1l8KNOS58z08ojxwq4n7d1WXRRC5an+GmIPqRF/IDGUzXEokk+ZJ/XDDI2N+EWfH7J58s7xRPZt5N39+HotlmfbUUgUydFMup3eA1RvMmfvq88Osv7UVKuTpkVAhjQxWWqsyQGgRu3K03+P1x8pT3tQjSCA3wlgeb/SoBd/9qnzxqfYHJVswM1Qo1Cp0qxLgKSw1AKq3KqQSCxP4LDD7IZasrKllwrKDRx339ymGd4SiZ2jmVDU11o4ggkC9oAIEaStybr4gYSvxjXV1Bqh/wANpLBSbI5sAB4Ye8K9lM2DFUe7QOG11RMMCD/hoDJmLlioi8bYu477B0qRinVAOkDnDHWGTmsgOkXN+kjfDAhcdUn27W227voLKcPoDL5YwCHqkLqmeVQC3QQJYLf+LtgylxqpQVAhAJlyNwVNgCPQm34hiL+z1dqyioppqTpBiUA3ARlkEG+8Hre+M+c2azM9M9bo8AKBAhanwMBIHNpO2+BywveDomIZomUHlaxM5lswecf3eofmW6E+I6fbzxDNcHqU+aNS9HUysd7bev1xmEzBDaWBVhurAg/Q9PHDPh3GKlEzTYgdRup8xjMfERoVsQyOYLidY5HUenJM6OdYb8w++Df74Ku7aj2O/wCuBqfEMtX/AMxTQc/MnwE+I+X93wYOBBFkQ6m+oX9bbYVc3KnG4iN+jhldy+xSv3hpnmBUdGF19T8vr9ceV6a1FdUfQSxLFYYF/hbUNie5sfHFrZso5U8y/e4++Bq3CEeTQc0XJk6die5U/mI9cHbIAbHdPMbeo68kOWE13hmHzHkfv7oapRemgLqDFtSSRHfuPI48Rwbg+o3/AK4mM5WoA++Xb50EqR3P4T4EDHooUqvMje7buvwnzH/GJOmp9xsubTm1v4HQqVPNMqkdDGwHQ9vl9LWFrY7AtbXT/wAxbfjW6+vb1x2DCWStEucNCSSR18l9Fyns3kMgQ9UitXBkFgGYN3C/L5sZ8cU8U9uajWpD3Y77t9dh6fXAGT9mqpl80RlqI3Z2GonsB/M+gOOr+1WUy1spR964/wC7VmJ7gbn/ANcLGKR5/MNITBhWG2jtHf8AX7fqvKPAs1X54CKbmpVbSI7mZY/T1GPc1nuH5TSwDZup8pJIpalNyOjwY/F6YUUPad6+ZpnNN72mWgo1qY1SoJUWgEg37Xw79oETO0TK/wCSxg6SqimQRCgEFobci3ODeIw5DFGPh35lBxU0zv8AdPd/tboPufkkHGfbfMZizPpT8Ccqx49W9TjN1+IwQBcnYC5PkBc4Hr8MqqWZUqvSUwSokAkatOqCJF5jt0x9Q9jfYXLNlaOYdS3vE1MNRWndiIdp1vEbFwp7YZGG/qebQDjWxjJE2l83pZKvUkwwCxqCrrYSQBIHLTuQOdl8sfQfZj+zBPeMarhvdlfgIctqQP8AGQFQcw+BQf4r4fe0HEaS5VqNEAi0CkgWmoDjbYFrdO2+MNwv2mrZdkpVXLZYsNRXldQYEkAf4kC5HMT3wzHkbsKWZPJNKD3l9Oy9DJ5IMKSqrEX089Rj/G5JP1bGJ9neOrlszUqVH0o1MqoKSwflgBgDK2JgHxjG4ORCUDUpKurSCjVOa7wAdIIgc0xI8sfIs9VcEjlqASCack2tLIw1jYdxhoApBkZPFa7gvtSc8Xo0hcMTqcFQg5iNUAs0wCLXKMCb4VVMs7VXZa1OodJZFAqggIjuBLKZgAETF1HU4zHsdxQjM1XRjTimY0kgyHT6Wn64YZH2+zFctTapWAZHJJrEiyMYgrBBwzEAWkkda+B+iq8EO0TLhPtxRapUZzpEEgaDuD8AiZMwRc3We+FvszSdZliCVIlFgLLUzCrI5eW4AHxbHGW4XmTBCpcdVnba5Pw/XGu9lxUZ5104FnUBnsVd5JWB8kQs4XsuRXR6aojN8KDLzorID8VMSinxTlNM/wCn3R88IuJ8GehphgNWqFZpHISDzgDRtMOAInmMHGi43xj3CKyjXVafdlHhSATJ1WYATBUhTcWi+FnBXqNUZ3Y6m1HkAGnUtQFh8OppabC8G+AShuzhaLhTLGbDtEiGZKnS4Kk3APUdwdmHiJGGPD+NVKJmm5XuNwfMG2GOb4fysHRai7saYHbd6ZET/EVVv48ZLiVMpVqU018jQbFliJkEyVt0JbrfCJw7X/CttuMoVKLviFtqfGsvXI98vunNtaXUna4/588TzPBXUalh1/El9vuDhDwPhy04rOC2lSw7arabRNyyiQes23wTleKVKSl1MM7bjYkczErsZ1AYWlwoaLBTGHxbw6o9uR60R1LPEWPMPv8A1xGhw2gX1oIJBBUWF+sdCPDE6fGqFa1ZPdOf+4gtPdl/59MdX4VUA1IBVTo9MyPUbj7+eEsrm+C1GzxPIDhlPjt6FX5ke7QleYAbRBjr5+WOxTlnqRzAEdusfkcdiGEDfX1RHtdaTcR4vUrNrquznux28ugHlhf/AHgkSPh/Gx0p6E/EfBZPhhn7NcFTNU8yw1GpRpg0wwUsztIEIeRUEXLaomdQjFf/AEKlT585mNbfgpsG9DVaVHlTD+mN1mEA1evLyfiNd2IUo0uBvUyb5oH3qioKSrDKHdokKBzvAINys3tbG19ofY7MLVSrSqxKrz1m92J0gkqgGpgfwAEgzPYZfJe1KqDToq+XoXlqQuWIAu1RwzyLEBh05cNfYn2kX+8ihVH94eqwSizDRFzGuJJUCLRaIvuHGiJuhCznSTPs2iuJ5H3WQ9wKlWoWfU1ULpVTExTUsLbk/B8W2A/ZbjdVs1Ty+cZq1NuSmwLagxMDUtQwQbywBjucaj+0OkyImqtpVAG0pRXTqcsgJUnVEDfV6dMfO/7/AFqZWpQ0VHRgwZTJBBmSjgNPofPBJJM2jh1t9EFjDVhfU/bigaWVhCtMMeYhNRKrzRLEE8xG0ffHynN5p4aFWpawT1sVaGG/SRhjmval6rCqSWGx1XdCRdW1eoiysJsOgWcyAqQ1EiWuEm9iQdE3YSNviHWdyE95BbI9hTqp/aFWzGXXroAWrTDMujTABASDBgQ7FiD2tIWdya5oe8owKvVbDUxkysQFqWMoLG5Xqq50GuKnIrO6gzykkCOaeoWO9sNeG1nqK9I0kBMt8IWyiYMQeliIuT3x2atTsnYnZm2wahC8IqulaprjVo0nWt/8xCZ6/CDi9KWXTW1JecAxrJIi5MCbH67eZN1fJ5uo2h1ZAttVQMdugMM7AbxMCx7YlmPZmqmzLI3uYMqjWgEAc25tcYq6TkdFR2ZzrAAWf4Zw+rWA6ILajZB9Nz4AEntjS0M2tHTSoLraQTcqSwnnYowKkCYAaEEkkseUFKlRG11KbAopK6tXyi+meVfQYTZnjFRg0IqK5vpSAZMxfpbbwxcOBHdKIX1q9unJPONe0jV6qhdVRaYgPy/EbtzgLqWQIZ7mJk2xf7P1XNRQHUQRIALSCVUgmQNj0nzxnstlne/yjq1lH8vQYeLUWkPdIAzn4pAM9bg/KN9Pq22kTeuZJOkJ0Gyf+0XEhRpalUNU1FU3TS3KYbYoQLwpM7T2R8Hes9V3qOxZx8ojTYgsJIJaJ+nxWxVxHjdSoEWSypeS3Lqt8LPfTA/ER2A6k8AR3YBKqBlgwEZxBdKZBJKzGvYfUYKx+V1tGqu1jjH3lRnslXRQvxotyaYJJuZZ0POCJNxK73vOOr5IscwUaFygUOfiBDSZKgalIOrUQW22thz7RcSNFNJVGqNJpuNQUaSAZWA9Nl7XFxc4z+Z9oWRYqVDXFVStSVcCCQ2kVAdYE/LLL/DikjIncNUwyWZlEHRDGpABaApsHBDIT2DC0+Bg+GC8nn6lI6qbFT4bHzGxwFk8imsPQrFASAyOyjUs3Van+VUtPK4Q/wAJwR7Q+6oZqpSXUiAgqwU6SGUNzU2giJIlCBb4ThCTB8WrTi/Eb7so68lpMr7TU6lq66G/Gm3qP0nHmMuDy6rFPxqZT1MAofBwuOxnPw1HULSZI0i2P08/uiavtJWaF0olFTPuo0r/AOFOIP8AE1/4sKs7m6ZqFwtz0LF48tZP0OrwjFCZZ38vKPWB+cYJo5FRvLkdBf69B5yfLGu6QlYbYWt8UKarubT/AE8+g8NsMeDU6lCqlRW0VFIKnradpjeRtiFXOpT3IXwW5/8ALYf7RgA8YLMBSAUkxqO8nrJv9IxLWuOq58gApbTNcaqe8NRwGRhBkFrG5R5M1VMdTPKCCpEYXZ7gquQaLAEiRTZgG/2FgPeD6N3GNlmfZuu+oUUVqJ2qIytqWZBapqJ7GJA8BiGc9mUbKr//ACV98pIYArWBAgAcp0yBAlmixvgpB4oObKAW1fXBYRchnFDOAyhSFJZgGv0hiGja+2HnDuE18zli7aP8MchqBQrAA7M3KTYgFe3XDP8A6QKVBhczGpmJYwrA6QBCIJF1Ab/UJxnqeqk6tRb4fkbYj8PNP2a2IIoUuLs91VppwnhdW7VCWMEKNlFiN2Gto30wu2KODcTOWq85ZqJ1MyLBl9BCyLEjUVMc0DaCcbHjhHuVcf4PvEpkQ6rdzSMKCNT8rMNQgDTt1x8mfidyCxBFtNSxBHTUo/NR54I6B5bp1aVjc3MSd1ueEcYXNmsqKwZSWdmUFmQK7bBpYlkDX6+EDA7UTTFSoHD6QX0mmyyF3Go1G3EDynucZz2Zzb0/f1NTBgqwwZh+MAAowgX2BwXmOO1atGsrs5HuyY97WMmR0aoQd+owuXFpy+XAJlseZpef1+isPHlqU3CqQWsCyrHyw1zDH4xeTBEzjzh/CmOXIDH4t/iBgCzDc7yIDb7Yy6Z7SIZx9yfKBb6kY1Hs7nj7pmlyDcDShMTBeLHTuDzfphiOB7joEvI5uXUodMhWDaiA2kEhgA4JVS2kG5U2iLG+2F1fNZurreDpgatOn4bgTFyLdfXD3jObd6hVCKS7Fpu0mdzB03HTfBHBODoyOmon4TIJDBpbm1Qb3PyjzG+KBtEhGaaALq9ll6XD3JBdtE7azc+S/E3oMPqOYWmPc0VDmefVEHSd6l40jcIDpFiSxjSWns69NiwdY0sQTpQyFJEmdLSQBZibziGU4bmwxD0KlTUZJKsP9yusAfXT4Y6iBoiB5cTdVytLvaKu1dkGsn3awAz6omJhmltNrazIA6bYSM7oYYH9R/8AIecjHuczqLWqIb6HZQ4O4ViAZURsOx88EUc1IgEOD0MT/NWP3wJ7XA2USN7aoKvJ1UXUVRCzCOYNb/aGAP7tizL8QqqBTZBWpzAXTrUE2stmpE90KeuIVMsjG0o3Y/1v+eKalOom4kd/0I28sc2Qhc6FrtlpkzNNadGgQcv7qsKsOzfA/wAdNaiwUVv/APQAWgud8djOZfPaQ2nSpbdtCau1iR/+J8cdgwkbxS5heFF+JA8qA1D4CF9QPzJxRX9+43UD8Kkb+nLP6YIyGWQqF1Hl3W4uSTMfaZwcppC0DbuPGD279J8cUADToFcuDhqUlXhgF6rwewkt+v29cEoFpxCin4vOo+g5h9YxLOBUlaU6ibwLgedz98UUcoTeB4kmftt9cFMvIIeQNGZxTH/qYCg6goOwA+KDE6RM3B3Prvg/gntPWNamKWhQlmLqIKEhIKqP4gAAe3nheKlLkSrT94dgwco0SWjqpAnDHLZrLUVJCohNiCC7FZDTLSDcD5QLfQhdG1l8UIAudtot/wC3nuHXTTK1GL3NyshKiiWsl3NP4djucfMM0LMpLp0PzenNzD6nGqzvC2dVrKxHKIZ7BlIFub4rEiAD498BZ3huukrtpM2lXWRHQ6yNURsTI7kRgBPNAbmumpJQz9YotMVQCvw3EVF/A4aJIFhqlSLWtJea4O1ekajo9JxyyVY6vP5mAtzXYSJ1fFgehwRKjOCWbTTdhotGlGYFpBtIGx9cPPZTgnvUzCFyoRl3klQSwkCwJaABfpeAJwUTPoAK7aJo7rO8Gyr0GbUYWQTpIIeAwjyvceHTF/Ea2uky0wEJ3CwA42g/v6741eV9lcujI9Z6lZWYQdSiACOg1Bx4SJmwG+A63A6NT/LZkYKvNeLKoPJpmJjrN5xRxcXZkWuF9deCyXDPZ+zM8sFGoqoJBjxHxeSnzIwdT4nUUh2Gin8tMgAsRsZIGiPxCIFlwbxnIVMvQLe8uzQHBuRpJYX2b4bdRsSDdC/CjCuaklzswM7Az1ny/YIJnVqENwCuOcLElnYljJ+YyTNi389XmcPvZ8gSxLLqUiTUIEakCkkjQs84GoQYOFfDuGrJm8AmSVC2BOxMnzMDz2wxyha1Rm0INiGt/uYWJgC3WwAAAGBWd1V2fYr3j3tE9Ot7qpKqAIIVSGBAu6g3IuNyLfDgIcQRKRI0skwAPhBMgAiJHqvocVcQp0WUMwtMBkJU3JYmIKi52gb2jYBZjLU1RlphiWiS5GwMxAH3nB80bo74oga4OAVFb3VQy6lGYk6kgqT6WPpGOy/B5DEF5H4RNr3K9RYdcRylYry6QR37dYN4jffDfhmZJ1XHTqI32g8vX97YE6SxvSMG5TtaTvmHpjm0ugtIvHoYK+kDFuX4sOjafBrjykXHkRGCuL5kE6CnMQCWNrjbcSe9zGAs9kCROkEeFiPUfzwJzQd1PaEbbeKvr+7Pxch6ERB8un0jHYjw+upOkqQwAv3tHQT0x2B5SEQzgK3J5fmimhLHq1z9PhA67W74ZZjK7KanMFuZIFixkmDAhtiNgDaYxNc+KWqacKBdVI5ulz8U+ZgG8YQZjPVagIChF3ImWPnqMm+w74jKTratnbsAvVIMtspJI2Aif3tidOrqsilo/DsPMnb1GBlybNdjHmb/AL+mNPQ4epEmWXcA2UCZHKu3nI22wRuuyDM4MHNKKGUqtVSnZdRAlOYgNF59e8Ya5b2fj5FTuahFR/8AxHIh/wBUeeLl4YWrSwK0hEtZQQALKbdvHb6s8zn6QMrqIGwFhYRGptxvbSd99sXDAN0MYoNGqOXiOWqvpc1UqAAEBUdeUBZB1Lp22I9Thjl61E0PcLSUrXaAarKGnYEBCIm0DUenfGUoMxZhSQKzXOhSzE+LGW+lsE5fhL6iahTVpOkOdR1SNwJMgSYPbbHGikQWB1tCcZrgK5VG1CwAOkAsJayjSgiZ8P65Slx00w4pkAMIYQPGLHYjUenXG59qfaWjVpikoYEgAF2iBIJCqBpF13ZhcXi5HzHilKolm5x0LCZjtN1I6ixGA9prX1Wo2HS/oth7IZylmMtVGYdS4YKnvDVVShD6p9yepaL9zgX2lqUsvQU0Wpq+vTFN6jjQQ0khzPxEbYScAJai6U/8w1NWkEyVVYkT/q74jx2sy0VRzLh9WktJAKwCd+x+uDh52SZj/M6pTr8X106aVCAEJg/DeAO9rQIHbDnJ5enUpKAQZnlbmvud+YdLqROMjkfeOeW3duw2uTJ9PTGpyWcCqV1EhbkBh+FV5laFJkbhpExBIwLPqm3RaaqqvkaSIywVEjUVKuoie5BFyLXNpkxj3K5ZACVq69SssBSFOpSvNMEgTMAE2wCcrVUlkkggE6W1QSoLTBJImd8RpcQFgyxH4YH2gr9IOCCgs8uBdZQ3FOHmkFZIQkkMFeRHLBAPMASSIM7dMD1qNQdFfxp7jzUj8h64dcTr066p7sDWoiCQCQfFus9j1OPa2RRjHzAAn5SJ22G891JxQtO4Wi2Vr91l2q3BEGDcbH6G0/XDClWRbR/htaZ8R5AEW6fUHFXGOHQxLagbC99UACxG5t2wCXeieR2HWDsSOv7GIq91a61Cb5nLug/HT8pWfX4T4WOAmzMAGGQbAkErNj59u++C6FSo51hwCQJKi+2x2+l8HUcmxp7kCTtBB2mRbt2Pl1xUd3Zd2gf8WhWfytTS2p4INidxB8iI6WMbY7F3Eshpg8qGYOn0+WZHW0DHYI02ECQNBRnGqjvVamW0qhAgSJsDeeomIi2KaGSEEKpY/s3PTp2xUlEkliVEkmWPWTsq3w5ocLBRW1kgmJYaVG9wBNrEeeOyqjpsooK3I0EQDYt4cx+swPqfLB9CuzuqooUkgTGoiTE3tbwHrgzg/s+Kh5KdSuR1jTTHqTceRGNrwv2Fqxz1BRX8FEQfVuv388Ea0nZKuc9+6yC8LEyULE7PXYibbqi8zf8AtjqHDS+ZZEpBizHQGlVADMZIAA2jqY2K2xpOKZdKNYqpkKZbaSAIOqYBvN5HjHU7+z3Kg1a5cf4iEegYv4mCYBv3GL5OFqrWjUddaqeR9gHYD31UKv4KSgD1MQf/ABw/yHshlqXw0gT+J+Y/+2HqriYp4vTQrL5LW4ejZ9KHu92JDMBp+EsAq6YIsAZJmMKfaHgddaZigX1GzhE92ABGl/hG2xgEXx9hzPAVZtaM1JpmViJPUq0qT4xOM/mvYpncGtmDWUH/ALmo9DECYHSY+22M6QZHWSPXr6FaDZWFoFVS+SZbhDU6TRUSmzAkpS1OS2k6Rr+FVmJGo9cA57IGpbWj6TyrUYow/hk2byDY+8ZP2XoIwaJMEELyrBI6C8xA363m2PnfEsrTL1NSD4iPoYAv1gbi9sBM7Wnf5dfojNcXWAOuvFYygWpaUakVk76AFvblkmdzcyThnwJkq5kpoC85kCNJhtO0CN/ERO2GGX4GFPJWNNS2wuIuQCpkE+JHTGh4VwenTuDrO82F+8KAJ8xhuEiV3dI68P4QpCGNIIOq8zPs1Re+nQ34ksZ79sZb2m4C9JZOmqptqIIYT1JW59beGN/hb7RAf3arqFghP0E4edEEjuvn9LKE015UIEghhF9TXDDY7WLDbbFGZV6QUgOFvytcCIgqYAgzuI23ODeG1yqC4MHUYj4G1ATplhtsR1HXGrT2bR6asrMjFblYgk7yuxv+W+A5L2VS3VfP8znxUWGseh3E+RM/ngKsilYse8X+3T1AxqOO+zZpKWZFZZ+JIUibXU8v73wh/wClKUBCtq6lGkiy3gzImbiOt8DLeau17m7oLhiAOwBF15RzkEgjoknbVtjT8PKik0oSQZaCytGlRqAaZGqx1C2obSMY/MakZWB1G8HSQwiJnfofEYP4VxUJUDAmkd2EWkAzEm0iRDDYkGRiWmk0CHAlE57KBqjOlYGT8DjQR4Ag6T9RjsTzWdy9ZWhWWrvoSWRiO1tVOex1ATvjsHbEXbIZLFDJ5dQrNAkNAm+7N0Nsa6nl1MAiZAvJmCWtO8WFpx2OwAKjQDa+rcOpAKAAAMNKa47HYc4IBXxb2kzDNmKwZmILtK6jp5HYLyzFvLe+98bz+z+kBXzkADnXbzqY7HYzIyTKb5n6rXxDQIG0OH/lbkDGV9ruM1qTotN9IJvAHh1InHY7DgWWzdaNWkGbwzRPgYHnitEAZh2Bj7Y7HYx5/h9SmGqqmsOm+5G52GqPyGPlHEhNaqb2J692g/bHY7CTk3DxXtOmPeURFiVBHcSN8NM8oGYSAFmCQAAJ0k7CwuBb9cdjsPYQAsH/ADb9VWb4vQpB/Z1x2vmKbe+fXpiCQoPTsBPrh97Tf/1a3/02/wDtOOx2PQf0+iQPxr5rxKzLEjkix6F3keIPbH1PhY/wKf8ApH7vvjzHYTw3xOTeKHcYq+K0waTgieU/kcfO6d6d785H2Jx2OwyQNUqxJuLOffBZJEHe/wArdTfoMLzUPvDt8R6DuR1x2Owo3cJn+g9c07ytIaB5enzdNugx2Ox2CPOpQeAX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4" name="AutoShape 10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000"/>
            <a:ext cx="1397529" cy="540000"/>
          </a:xfrm>
          <a:prstGeom prst="rect">
            <a:avLst/>
          </a:prstGeom>
        </p:spPr>
      </p:pic>
      <p:sp>
        <p:nvSpPr>
          <p:cNvPr id="15" name="Rectangle 8">
            <a:extLst>
              <a:ext uri="{FF2B5EF4-FFF2-40B4-BE49-F238E27FC236}">
                <a16:creationId xmlns:a16="http://schemas.microsoft.com/office/drawing/2014/main" xmlns="" id="{25A00A8B-E8F2-44B5-A15D-097BC08EE126}"/>
              </a:ext>
            </a:extLst>
          </p:cNvPr>
          <p:cNvSpPr/>
          <p:nvPr/>
        </p:nvSpPr>
        <p:spPr>
          <a:xfrm>
            <a:off x="1870835" y="5565593"/>
            <a:ext cx="29546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family house</a:t>
            </a:r>
            <a:r>
              <a:rPr lang="en-US" dirty="0"/>
              <a:t>	</a:t>
            </a:r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xmlns="" id="{91351E8B-72A4-4DB3-B900-1BCEF2240742}"/>
              </a:ext>
            </a:extLst>
          </p:cNvPr>
          <p:cNvSpPr/>
          <p:nvPr/>
        </p:nvSpPr>
        <p:spPr>
          <a:xfrm>
            <a:off x="6764817" y="5565593"/>
            <a:ext cx="50089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Multi-story apartment under construction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xmlns="" id="{B113C1FA-839A-4AE7-B864-5F4788848FCF}"/>
              </a:ext>
            </a:extLst>
          </p:cNvPr>
          <p:cNvSpPr/>
          <p:nvPr/>
        </p:nvSpPr>
        <p:spPr>
          <a:xfrm>
            <a:off x="540000" y="360000"/>
            <a:ext cx="1106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 wood frame structures 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39999" y="1152000"/>
            <a:ext cx="6425537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Residential buildings</a:t>
            </a:r>
          </a:p>
          <a:p>
            <a:pPr marL="457200" lvl="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C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 to 6-storey (BC 2009)</a:t>
            </a: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7529" y="3029226"/>
            <a:ext cx="350752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2065" y="2212803"/>
            <a:ext cx="5008901" cy="310242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B49D0381-3847-4584-B131-4BE741FF55AE}"/>
              </a:ext>
            </a:extLst>
          </p:cNvPr>
          <p:cNvSpPr/>
          <p:nvPr/>
        </p:nvSpPr>
        <p:spPr>
          <a:xfrm>
            <a:off x="10123127" y="5314481"/>
            <a:ext cx="12378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(Susan M Boyce)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16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0000" y="360000"/>
            <a:ext cx="1106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Heavy timer structures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68558" y="6216815"/>
            <a:ext cx="610320" cy="528064"/>
          </a:xfrm>
        </p:spPr>
        <p:txBody>
          <a:bodyPr/>
          <a:lstStyle/>
          <a:p>
            <a:fld id="{79AA0B8D-5002-4A0E-8DCD-D60B08B37DCE}" type="slidenum">
              <a:rPr lang="en-CA" sz="3200" smtClean="0">
                <a:solidFill>
                  <a:schemeClr val="tx1"/>
                </a:solidFill>
              </a:rPr>
              <a:t>17</a:t>
            </a:fld>
            <a:endParaRPr lang="en-CA" sz="32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000"/>
            <a:ext cx="1397529" cy="54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C6FFA5C-AFB5-4C58-8042-CE11A7262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1036" y="2485205"/>
            <a:ext cx="4422560" cy="2856777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28B59EEF-FFCF-47F2-8FF6-5A41D8DC4C5B}"/>
              </a:ext>
            </a:extLst>
          </p:cNvPr>
          <p:cNvSpPr/>
          <p:nvPr/>
        </p:nvSpPr>
        <p:spPr>
          <a:xfrm>
            <a:off x="1739712" y="5629936"/>
            <a:ext cx="36652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car museum in Tacoma WA</a:t>
            </a:r>
          </a:p>
        </p:txBody>
      </p:sp>
      <p:sp>
        <p:nvSpPr>
          <p:cNvPr id="8" name="Rectangle 7"/>
          <p:cNvSpPr/>
          <p:nvPr/>
        </p:nvSpPr>
        <p:spPr>
          <a:xfrm>
            <a:off x="540000" y="1152000"/>
            <a:ext cx="5182156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Commercial buildings</a:t>
            </a:r>
          </a:p>
          <a:p>
            <a:pPr marL="457200" lvl="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Structures exposed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5757" y="576912"/>
            <a:ext cx="3560793" cy="47650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8B59EEF-FFCF-47F2-8FF6-5A41D8DC4C5B}"/>
              </a:ext>
            </a:extLst>
          </p:cNvPr>
          <p:cNvSpPr/>
          <p:nvPr/>
        </p:nvSpPr>
        <p:spPr>
          <a:xfrm>
            <a:off x="7204564" y="5676103"/>
            <a:ext cx="38231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Centre for Interactive Research on Sustainability (UBC)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2CB30248-DE39-4C56-B1F2-C5E1DE5F48E6}"/>
              </a:ext>
            </a:extLst>
          </p:cNvPr>
          <p:cNvSpPr/>
          <p:nvPr/>
        </p:nvSpPr>
        <p:spPr>
          <a:xfrm>
            <a:off x="3643523" y="5341982"/>
            <a:ext cx="21400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(Western Wood Structures, Inc.)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5528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68558" y="6216815"/>
            <a:ext cx="610320" cy="528064"/>
          </a:xfrm>
        </p:spPr>
        <p:txBody>
          <a:bodyPr/>
          <a:lstStyle/>
          <a:p>
            <a:fld id="{79AA0B8D-5002-4A0E-8DCD-D60B08B37DCE}" type="slidenum">
              <a:rPr lang="en-CA" sz="3200" smtClean="0">
                <a:solidFill>
                  <a:schemeClr val="tx1"/>
                </a:solidFill>
              </a:rPr>
              <a:t>18</a:t>
            </a:fld>
            <a:endParaRPr lang="en-CA" sz="3200" dirty="0">
              <a:solidFill>
                <a:schemeClr val="tx1"/>
              </a:solidFill>
            </a:endParaRPr>
          </a:p>
        </p:txBody>
      </p:sp>
      <p:sp>
        <p:nvSpPr>
          <p:cNvPr id="10" name="AutoShape 2" descr="http://t10.baidu.com/it/u=4006527200,2801502287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2" name="AutoShape 6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3" name="AutoShape 8" descr="data:image/jpeg;base64,/9j/4AAQSkZJRgABAQAAAQABAAD/2wCEAAkGBhMSERUUExQVFBUWGR4aGBgYFxgcGxsYFxgYFx0ZGyAYHSYgGBwjHRgYHy8gIycpLCwsFx4xNjAqNSYrLCkBCQoKDgwOGg8PGjQlHyQpLC8sLC8sLywsLCwsLCwsLCkqLCwsLCwsLCwpLCwsLCwsLCwsLCwsLCwsLCwsLCksLP/AABEIARMAuAMBIgACEQEDEQH/xAAbAAACAwEBAQAAAAAAAAAAAAAEBQIDBgABB//EAEMQAAIBAgQEAwYEAwcEAQQDAAECEQMhAAQSMQUiQVFhcYEGEzJCkaFSsdHwYsHhBxQjM3KC8RVDkqLCc7LS4iQ0Y//EABoBAAIDAQEAAAAAAAAAAAAAAAMEAQIFAAb/xAA3EQABBAAEAwYEBQMFAQAAAAABAAIDEQQSITFBUfATImFxgZEyocHRBSOx4fFCUoIUM3Ki0hX/2gAMAwEAAhEDEQA/APn5y4PwtjwvUXxHjfHnuUPwt9ceFai9Z++MXrVe4K45lT8S4rNFT8LY8bMfiXFbBTsfri4bSGSFJndfHFbVVO4jHpLDrOK3q9xgjQgvdS8j8Jx5rbtOOFEET0xMLNh03O/7/pgoCRkxGXQJlkKZYSTcHf0++KuI5WCT0nttirL1zT8e9+nj44aiqpUNsh3JtHn4+G+BnMHWNUtebTTxSLIs5qkNeFt5SMF1kIVrHY9PDEsrQnMiokFGBHiIXr3NvSdhbDo0sMPht1lLO/EjAOzDbWXy5Yga79h4T+o2xo+H5NlQbSTMdh+uAOEZdQIkNUX5R4kn1IkiBtaYwwzGagEAw20/hJFp7b4DMHB1bUih3dBA33SjidV9XNLAWHYeEdMChmPhhlpIA7bGbdxgbM5MzKm3bFDpv7pzD4gEVsh/dfiOPQyDxxAKvUziS1B0GOIT4IVgrMdhGPfdsdzjwaz4Y9NH8TYpsiLgqjczj0Vuy48DoO5xIVz8qxiFK9COfDHY8KMdzH78MdiFy5tB7riOgj4XnEqlT8SeotihlQ7EjzxIHW6s4qb1W+YTilnU9xiRDDYziKqWNx64KAEtI+t1DT+E4spofmuf39cdTTePr+/3bFhIHe28T9/QTglLOdNm2UdJNyYAOOarFlEk28ZEfT97Y7QXggwv3628Pzvj2plQQFUR4+dv3+eDdmKtx9Epmo0FMAbgyfsNp26/fHkc6z8zKhXoQx6zv6dYOGnDeBhPC92O5PYA7eBIk7heuIcSy3Pqptzrtq7gCCL727z57YuDXko7L3Q+TyRo/wCIJBIjTIKid/E9QJ8d9yaufckKQOa20b2nfAPCa7MxWoZIEgRsBCx57YY5moFUsROm/jhebE1KG0jM/DBNEZSdR4ckvqcKFGwMSQBUtI5XYiNhZR8Jk6t9wCyoMEyJFjsYnxEEHttvtvgCkr1P81gEmQetp2Fj8x+tzjQjJBqShTPLdCd/Ij4TfdfUQJw29+YpURCqca5JPVrgMEImYiLCbbT0B6beNsSZBuo338POcUrwc06iXYpJgNuvcHoRtcWPhiQy7U2GnmUwAOomIA/EOsG/bqcB7Gx3T6KznBrqcPVQbLq0mBq/e+BNTC2mMMFcN8Jv2n8rW+mOrUwQFMz9D54UOuy0GTlho7JcQx3OOAUdZxKvldG8kdx/PEFbsuO32T7XgqYqjouJy58MQBbyx4V7titdbolr00x8zY7ERpHQnHuO1XK8l+hDYoep3T6YjpDbAjFtIdN/HEhtIUuJA0CgMuN/t/xiWgmD9vPF7WxUtInmNh47/wBPzwUa7LNmfrr7L2gispgww3Exudx+X074qDiCpmR0H6fvzxPL1dJkDUr7zHjO+3W+2+I1OGhg7CYMaSDHLB3HmBcmD98GaBeqFI7KNFLJ5J9RJJYnpNh5kdY6DBmZyxWCLxuAIO3T6d8eUeLqZUA6l7iAdr/0i+KK2dcNJM/aPLEEHipaC4d0aIqjxt6qkFdMH9enfx8cAV9YaRJkzFzOKa3El18o5uvSR28/H88MqFIOjMGgrBuDsTEyJiDA2+YYufEJFweJLb14IbhuYY1jrUrCWkXIkevTBfFM0BSaDJtaP4h0OJZfKtSqe8DDS1JzKk2bTBv+yJE4ka9WpSqrqdiwUKCWP/cW4H+04XdCHPDlpjGujb2Nb8eOqU1MxU+ZWU9Z/l0wyyGbeko3I3I697djj2jwsBoaosKCbS0QJY2EeESOnXC/M8QVTDTHX9P64YHgs2bOX1wRz8SbMlTBAEgztG++xnvA9cWcSpvBCkISbfhbflv8JjvbxjC450/LEdO39cMRxZQp97tttvvPqd9sVIN2DryTOUhtubp8/NB0KoVWDAKZEgrAkTbuN5t6dsEU6xP+kbk7gbdN+3fa2AM1lzUNRlfl3VQCbcqwD/u8sX1AANAksY6mBGwHQ+fn3x0jQpjdn0ROXqAqJ6mPXFGYyhmVNuo7fTBhp6AtgFgXF1JgX8LnceG2LKoJBK77wf317+GAFoB13KJFNlvLsOCRwvVifT9cSUr0UnB1TLg7RqjqPzwI4YbkLgZ5LThmbILC9Ut0UDHYrMdWJx2IpMWraFEuBPecMKOUCiT549LKtonv4dib98QLyGK20wDFrTIMeeINvHLwWdFGL+V+Kgy62BWBPcH62xdnKEBT1/46bDEuHtqCE7qSCfDSSDi3iFVWIC9OvnhqIABZWPc9sgY3lr52UuoUBLeJkz39bR+7YtfMMB+/364toUCDt648rUJwtJM4P0Oi2cJhmOgBe3X1v5/wllfMgGQL9Yt+zi6jQNQErBgTuNpjrvcj64qzNGBPTveP3+uKMnWKNqAOlgRBWzBgVO/rfwww236qhc2K2NIPgiOJUH5WKmDsNOnSZ2EAdb+MjcjFnDKTisqwQzWIJERvzAEhum9vC2D0yJki+kzy795gi+wm3lOKc2o1SjCQAAVMjoIMbdP3JwxRLVjsd37G36Jtk+FICWsTAt8t+oVgfHcntabWvSWqpBETsQpS0kxzCbTttFonCz2ezjF3D6iQsyTYyRMfQffB/G89pokqpmREGNzHbzwi6XLII65J2nOHaApRxikaShFsrEiV3YAIeaZm5NgQLAjxV0qNQ1AAh1yIkXE7eQ+uDQzPHvWJjYdukmLTbfww1zOSmSh0k79j0sTt6WM3jDrWkBJTvLjaWNw9xLFdIA6gJPSQvcnoBbAb1FY6TcDy/nifFKuj/D+HYtPxE6bSdoAY/XriiiAdsCPdNrSjIljDTpaYZfN6ZgfSw/Xw+vfHlUjSdI0n7C4mAbQQCCNjPpiCUsWVEEdT5YD27i4UjOwUTIy6ta5n6fZE0eJmQoVQu0SbDw9LYmlaWiItYeAgWj9BgKkQCL4LfToY7mwXtJJ/TBpGgtWLh3vMwbzVjKCd74FzCQoBXVi1TpiRY7G0T1jrjlzCVJX4oEmP3e+FW92rFhaLmHMaNEJe9Ei6xH5eeOweuX07beWOxL9+7qEePFECn7qijX01FBuvw+h6+eJZZYqMh+YFfUXH5YHZeRT4R6qf0jBOYbmFRCCbN69QfUY40E+1tjzHzCjlPnXuAR5r/ScVHMaJVgSCZB6j9R+mIPUFWQFIafQeuLAgEBiajDZf1/r9OuOAPFVkkYNteK9y+ovOthTg3JNvKcEV/hIBhYgO158huT5d7kYgctI1VSAPwjb+v7viS56ixnQS0AQWtAAFha3qcHYABss+R+d2rq8ApFGYyuzASGFoEjlg2i/YDaTivMcOChYaGW+/n5d/DpEbn0cS5tIdAT8qwYjrIsLf8DAmap3kfXDDXUNBSzJS2OSt/oh83m6gGliRvtABEAbi8W22wDl1bWApALHqbeRwdnaNSYLK3dVMx42sT5TieSylN1YEHUCI0mCQwMi4IJUgWieY9sNNmaI8rgpLHOfY4+iN9m1irUGoOYFwDFzeJi354v4+x/u95EsL7dW8B0GI5aiGdzSDa2VQQSAQ+pSTNgJIY+uJ8Syjsn+Ox+NWJmTGkiLfCbncDbGaWAuz9aI/a5fyqWczusQC6sCLaTuNpPbbY4uyHEKlPlUkgiw3v3HbBeayVMBn59TQEDEKBMxa5Kqqnr2xRlqLhuXT621eAn9/bGm2VgjocUq5jg7VMMjlXqVNTEAkEQPLc+Pnt2wVRy7USFWFkgF43kxp0jaTbt0kCcLKL1NYklSDsLRhv/1JiAOUnreGIIi3j5fTC2YVRCr/ALj8oOvsrUy9Nxtp1E6SpJX9AY6R1IgbhdxCgyVAsgCLnpMnafCD133wZT90hkl0B3QgQ3hzER9WI74EhlEH/ETqDcjx8fPfyws9oIulqxyOY+s1jkuqtSICrdy1zeygbdvHF+ZoqvulAgwWPqYH2H3wKtHdqV/DqP1/Pw649y2aGrVVaTYeg6D6YWdYFeifj7NxzAC7s6KziiEuEHyKB/uNz+f2wuWppfUu03Hj4+Bv+xhnSeddQ/xN9bD7kYVI2gyRIMDBIzaFiGlretymdOqWYkExE7SfI/0x2I5TieksTZQII0mNx9h1MY7DQw5OtLFfIb3+SF9+VgRqUmRbva3fbbwx4KAB1MSoPSbn9/uMGsEFhIjrM+BJB9e/XANeuKR31sbzuf8A9cB7Ig6LVdisw8ESiEi3+Gv/ALH9P3vit+IpTBFNdRG8fzOBFq1KraTYRIAO9+seEnBf91RVMnwtYCf3/XBRGG7pF8znaNS93qVCHqHSgIMHbvEdf3bB9B006lsD1O57+M/ucCVqIB1sdQ6T0G+37GLaPEQbFFtsTvEzt2v2wVzm8EuWuItSoZOeZQZmJO/X6DwW/jg+nlejdQYItzAE9ZsYI9RgejnJYHVaQCALAHvI9Y/LBdekT8Toq+Bknt5+pAwBxO6LHGHCjwVVTh6uNMPrXcGF5elzYdRJ7CxjEWyC0q6lgwpiZuTuNr3677+GG44urSdJBk2AgEm5M+p6T3wmznECWJIHp2HcHfE3omCwu0a3QDmtFwestZHWnaIgkHxGxOxgG3h54nnB/d6c1CGEwIBAFibC/QfUDtGEHsxXGqqQCo5f/leOlsW+0mZBp0yQWGqY/wBpM/fChkl7bKPh9OXuoELOzzdbqjN5VK9dRTJ0EAErtdySbzaDPh6YHXhgpkmo0N8oYXnpI38doMbnEspxQqy6RYEEAWH7nrh3/wBXpEBnBkG0TO8xPSYuevUHDvBc1mQVRpK6eQMALJO5kRbYeJJIPTp44FzOUEhmsdgTcd4I2I/iHqMGUFqAysOszEgHebSbX8x548zGbJdg2lgCRGx87m8iLg374qDaVliawW3dXZunSZdRIUd5EHw8fI/bCnLVaigmQyhoA6wZIvt0xLNZulGhQxJYbkEAiew3vgjIsCrbdI8ZBsB/t9fGMGGyALGuy8VlbmQ6W6/1GPKjq55xpbo3Q+ff8/HpgLOaS4FNoKkgxf08gR364hRz3NpqGB1MfmOnn98DfDxCbixB4o4rULaCRpidwAQPP+e1sDZog8oBETMiP3/XDPJMAyhVB8yLjbcna/p3xVxWmoB0nS3RduomOwifrt1wLs61CcGKzGnbJfVrup1C4Ah06RsSBtB79DvY47FLK1tNiPQ47DTMQANUtJhHZu6E9r11vJYimskmNJgnlt1JsIBHQbajnsrRU3Jk9R4+PfFlbNswspCDoBae5PU+JFumCsjw0teIB/SfX1nywIEtGqrI5sju5sqnoq56n+FTvHc/yH2we1hpaSW+Veg/n+7gXMq9JgTpi+9h+z6/bCutnDLKoM/MdyfpsPz74nMXJcxm9VVmFBqGDKiwjrAiR6/84KRQFMAx1MTvinJKWO0DubX7Ww4Xh50NF7XJgACfOEFvtvjqUl5OjUGtJioCwqxMm/U9O/WTAvi1ci4YaWIUfEzfDck7nc+AHocNNGhURaZd2kljqCm194JUDqdI63xbluFNUYapquNkT4VHiRAA8oB6NgjnaUAixxcXFLaoEDQGad2PUXE32Eg7n0GK1QjmkWMEG3SetrifocavO8BNGlra5mNCAnSDO2038B136g0+H++0jQ55RqFSQggtcxdtz+Hc74XkGWiUaLEVmjHolXC6Lq9WB71TpJbVsIYks0wpEjfrtiHFVd/dADQJkGflVVgzsTv6iMbTI8BQaQ51xcKBpRfJRA8zA288U8a9m/dwFIl11shErebEGbiN462jCpnAkAI3/hcxmZha07fysOaB+Ll3iAVmY7Lba5238cXpSGkgnS+4J2jaD3U2vzDbbB1XLijJIZYEAASpkrdSbjbrO2+GeU4N7+lrUBhsVMiRa+9jPlsLnYtMp2qrLOTUfuky5LlEwrESYiD9LMPEYX5lCH78s6tVrCT8W4H188NKyPQbkOxvTqC4Pfp23EHwjHuYyYaqWAW5Kso2nblsBc/KQDcwGwZoCXkjddgrNVwd4gg+s7wcMKOZB3HI1rAcp7H+RO/1GI57JKAdJi1lMWNiRe46yLjywtJamwO07xe09QfLEuaAdCqG3jVNcwhUhvi7Ou/ke/kfQxgHiMfMpDTG23n2wXQVYs2oG8CYwZn8oDPS958b2+u2x7YoHELmsAFWhuHZiKakLLJ8U76RZWEW2gSZg+Bxbm8sGXUBrQbR8SeXYeFwOvRinT3i8y2IMC+x8v5SRGGlDV8U6O8bH0ixv09Ix2UkpuOZtUQhAQN9UdCVInHuG2SyKMnKw1KTHrB7/n9RjsVOHadQVf8A+hI3TKOvVKxT5b7z8U2t1kflv4YM4dqUEBiQDJZth4L/AF+gwZmOCBQsKmqL3Mm7dTft0Gx2wtzlZlHOCFHyr599vpiridgoZE1uqjxCpyEq3xGBFvE/bz33ExgTKZa/VjvA/P8AqcQ9/wC8YSQeygGABfr/AFJwzyuRlTI9Li8joD57km/TFwNNUJzwCrMlTUQAvvX6KLgfTc+X1w5y1EkAuw1AyFWDAtEdF6y1z4jDH2b9nfeUwx5EPRd2g7knp+xGG/tBw73WWiigBLL3k+cXY+Z/TFqoWdlOZvwxjUrNLlBVrU6QAE3sTbuZ3LG/WfHH0ChladFABpRR6X/mcYvhPCHVkqMedSWABOm66QO1o2F/O+NDnISrLsKmkrMkACCCR2jrF/K+nAv9QGiwFYYd7jTjzNDrrkl3tJx5CRT2SRJIvciSPwiJuL9jijJ53TymAoghgU6gsdpLWIMzcR0xR7SVkrggAEzIaIjw7mevjfCThfEtE0qmxkDe07Ie6EzbpJPkJsxcTqmHYduUZR5reez2aoPUYOdK0QLudKg1CAAuq8FQTPZbWxR7TceoVqyhDKhSp1AhTBOx/wCMA+wns+a/vKjgmjqhQTdtMgjwgMB57Yc+3WUpl0QqANM8oAjmO2MvEPuSy79k7go4mvygEnXy2+aRnh7sVuSrG+nf4ZHwra4A6/5g6QcQynHEpV/dAhqR+YHUQ2kfMCdQm3XzMXXcf4l7tBRpLpLAGZJgHUCqze8xNrW6kkPg4WmGkAuykc2wkRY7A+c40xNVG0kcMLdmHkOKee2IX3a1FhjMAi8g9B42wspqKh2JIF9IvAkEG3MLG0EWNsE1Mmr02lgYYHSdu0i8k3PfYyRgTgeSNPMU2LgJJ3A67jyJ6zF9r3OJQavj7Jd0D2klp2O3FL84HCmeenvI3S9t+215FrHCrMgMB1HQxB3jb+Yt44+kcf4SHRnTlqATI+YdZ7267+OMScsGpqAdp+xPqN9wQfPBSKQTIOASbIwAywSQZA2m1/URMR1MYYZj/EWfjXcjqp7jt+XhEYV5ymVY72gyDHbwGx7R9cGZDW3NOgzci0+n8xgbmm7CLGRVFQ98NNpjvpM/p98QWmhSwYGfMN59QR69PV7w+jTYspJ5gSbx1Gw/p3mcRzeSNEhmYFZhQFFtz59BMH9MTqqGNpsN3S3LAoJEzvy77dMe4KrabDmlr6xe8777yOu3hjsWBSOrDShnc47N8XSB2wLxH3zsFlW7osMZvb+I+EmMM8zwllmQe0XnV0G157R1xHJ5M6tTKwKjmUGSQpnmiyCAAZk2264CHFt2teUscB2enPRK8tlSGXUSoAvq/la/ph5l11qQqlpgDcSQRsAbCN5PUbYM4T7JNWqgs29iqm0hZkkdIvYHcQcaLLZemisGA+CABZO1zOw3gzubGZxLpvDn8kuMO5x30oHTfVMMrnCtJRTQnSFUmLAkD6/vfrTmHBVXd9Tc0/hAmBP2P5RBlfW4zylVkiZvYCwHmdpiwsN4nC8VKlVgoDVG6KB369h54UfO6TQa6ent9062Nkfv6+/2THPca1AKADChYvpEdup9IFrAYWtUeq0XdugA/kLDzxoMj7EtY5htM3FJBqqEC/S4Hjbzw+yGXK8mXo+6AkExzyPxMbU/zwQYZzu/KaCXfi2tGVgtZ3Kex5ADZpxRX8Iu5HkLxgbPezYzYNKjlWoFTy1tauWXxNNtNzeJMCDNwG1VdcvQJatU940/CCT9TufthHn/AG0qOfdZWncmAiadR/TzwJ+KhZ3IBmPPh7osOFxEv5j+63metVovZXgn9zy6USZIkkg/MxBI/lhV7dD/ABaf+j/5HDnguUrUaKrXKmoWJbSSQNUkCTufTCf22P8AiU/9H8zjHeSXEu3T2CAGIGU2NVk80UHM1A1rAcvxgTcqOp++OzXs8bmkdcboY1r3B6EjY+I64G4rXdCrKjsIvoAaL9Rv64My+c2JsejA3GxsRsfD0xoQytEYEg05jh5o+KwpkkLond7+08fJKA7LY9OhGxHntgxeIakVDFiTfcTO3QiSe2+/TDhwta1RddrOsBx6fN5D6HCvOcBYDVTIqp4fEPMYZDSBmjNjrcLNLy12SUUetiiFzZpooRi6lLobkHY+W/f6yMIczl6lPlgkpIIIMwL9bqRPqO8XuSuy+PTxHkf5YPpZtalQF73vAgiFgGF3jw+5wRk3Dy8v2QpYGyD0O2/7rIMgd+UAarQSLbC3cX8t8V08qFcg6w0fELgD63Xfr9dsP85w+muqqLR8wi5mAI2JYwJ8dovivOcJImAFJ3tqU9YncXHiLdMMdqaF8bS5iynezok1FOv/ADg/OmpTgvLFwDeGU7fl2/PfDDh3C9bAAAuFBAlRYdeWBc9fuBirMcNdOSC4F/dtZh4r+o37EYsBpqrvfnNN0pD1oKMpkHdYCqIEyIA2M/EJjrGOxdqWoraSNYFkYXJ2IHQmJuL+Ax2CBthJkyNNFa7N8OSpVZwzw6gkKSsiQACN4M+Hji0BaSEqgVAhIFgGJ2B8Tb0f6i532hAJ90pa0S2w6mBuZtv2GB8zwutUGurUYmDyKtwRBgEkCwJJI20t2nGdmMv9NnjyTQjDB3jQv101XtHiApoiJzaBAYz4jzIv126WGB011W0qDUboqjb6WGGPBPZ1DqavUYqDyoggsImSdgPX642vBcmI5V9xRX8Nixm4Lm58YA88EMBcTJO6uKucS1lRxarNcP8AY64/vD6T0pU7uSdgexPpjY5fgQp04o6KI0zGmWJPRn6eYGLstVoh2dCHb4QAASAIsI9AST0xhM3xnPZo+7pKz9DpsB4sdl+owB2Ojj7sDbPMosOBlxNmV2UDe1qDxehkw0v7yod4jbt5W3O+MznfbSvmW93l0Ziflpjv1J2HngzIf2dgD3merAgXKKdKD/UxufSPPDCt7U5bLJ7vK0lgdQNK+f4nPifrjMmmdIbkdfhwWlh4omd3CsznmdglvD/7PatTnzlXQu5RDeP4nNh6T54aHjeSySlMtTVj1K7H/U5kt98ZnOcZzGacJJcnZF2t1Cjt3w04T7DVXaa5FNeiggufOLKPUnwGIYySXRo0TMzI2d7GyWf7R1f6eae5DiTV8uKrQGLbCYEOB+WFPtll2102gxouY8TiHDPbXLrWpZXK0jpNTSWYwZJvA3me5HlinjXtI7ZlAab0wVAXmBm5ksIi94g2jc4OMJY31SDZXRTZ2spupA8Dss3muIe7ZbSCPyOOWnTq3ptobrHXzXY+f3x5SzuWz1jNGqqkki6RaSe328zgbO8Eq0bkak6Ol1+23rinZlm2hWu3ExSHK7Q+Kvd2p/GIH4lkr6jdfy8cGUs6bGfJlI28DcHC3LcVYfFzD7/Xri9aKPJptoY7gbHzXY+Yv445r8pv4TzG3qOvJElhzNyvGYeO/ofv7plmsvRrAFp1Rd1WDPionUPH7DCTPcDdBqWKifiW/wBRuMH5OjUZwhWGMwwPKYBN5uhMdbT1wWM24gEkEbeU7GbMJkx4nDYxLHGpd/7h9R15LJk/D3C3QH/E7+h6Hisv/eDBDXkb9QdwfGCAfTDTL1Q5LLpMqJB3nsdrCT5z5DEuKZEVSrqqg31RIDE7EgXHj54W5jLKE1UzDC8hjA0sUIggE8yv9B0vhxjXZbbRAWZJq8NksO0+w65JrkcxTouXKHYTaCAxi9hq779+2Hz0qVdejj7j+Yxj6mYZqbCxLLp1dRIi42MSemC8jUGsaX0QIDTvCgDVMbkX8fTF4cQ0toc9lEmDkY45h42NkFxfJe6zAVjqBFiQs6SCLyLkfsY7HvGFqViKh3VdMgWLEEgz0O/bwx2DGeMbqjcPO68qbV8pQy505h2q1QJ/u9ASR1522X8/DDzgvDK+ZRK1ZFy9PV7wS1yACqgyNRGkmdgwAXZjFWa45kMi7VKSBqrAA1HJJMQOVfGB8IwOg4ln3n3T06e+qtygj/TOofQ+mM04o5fyW0OZ2/frRM/6TW8Q6vDj7cPVPc5x/KZYHQBVb8TxE/l+Zwjbi+d4g0UEZl2LHlpjzJ38t/DDfLexmTysVM3U98/Zvh/2oLn1t4DE+I+3EDTQQIosCQJA8FFl++M2WXObecx+XstPDRgaYSP/ACPX6Jz7P8NGRy8V6iF2JLsJAPZQNzA7DvbCnP8At5TRdGWQQNmIgeij+f0w/wAnk9WXDRNWpSu7SSS6dzcCTsLeGMXVyWQyraqz/wB4qD/t0/hB/iP9fTHMjc/U6DmgQGBz3ult7r2HHrxKBGbzGdq6QWqt/wCqjx+VB9JwxHAaOWOrO1l8KNOS58z08ojxwq4n7d1WXRRC5an+GmIPqRF/IDGUzXEokk+ZJ/XDDI2N+EWfH7J58s7xRPZt5N39+HotlmfbUUgUydFMup3eA1RvMmfvq88Osv7UVKuTpkVAhjQxWWqsyQGgRu3K03+P1x8pT3tQjSCA3wlgeb/SoBd/9qnzxqfYHJVswM1Qo1Cp0qxLgKSw1AKq3KqQSCxP4LDD7IZasrKllwrKDRx339ymGd4SiZ2jmVDU11o4ggkC9oAIEaStybr4gYSvxjXV1Bqh/wANpLBSbI5sAB4Ye8K9lM2DFUe7QOG11RMMCD/hoDJmLlioi8bYu477B0qRinVAOkDnDHWGTmsgOkXN+kjfDAhcdUn27W227voLKcPoDL5YwCHqkLqmeVQC3QQJYLf+LtgylxqpQVAhAJlyNwVNgCPQm34hiL+z1dqyioppqTpBiUA3ARlkEG+8Hre+M+c2azM9M9bo8AKBAhanwMBIHNpO2+BywveDomIZomUHlaxM5lswecf3eofmW6E+I6fbzxDNcHqU+aNS9HUysd7bev1xmEzBDaWBVhurAg/Q9PHDPh3GKlEzTYgdRup8xjMfERoVsQyOYLidY5HUenJM6OdYb8w++Df74Ku7aj2O/wCuBqfEMtX/AMxTQc/MnwE+I+X93wYOBBFkQ6m+oX9bbYVc3KnG4iN+jhldy+xSv3hpnmBUdGF19T8vr9ceV6a1FdUfQSxLFYYF/hbUNie5sfHFrZso5U8y/e4++Bq3CEeTQc0XJk6die5U/mI9cHbIAbHdPMbeo68kOWE13hmHzHkfv7oapRemgLqDFtSSRHfuPI48Rwbg+o3/AK4mM5WoA++Xb50EqR3P4T4EDHooUqvMje7buvwnzH/GJOmp9xsubTm1v4HQqVPNMqkdDGwHQ9vl9LWFrY7AtbXT/wAxbfjW6+vb1x2DCWStEucNCSSR18l9Fyns3kMgQ9UitXBkFgGYN3C/L5sZ8cU8U9uajWpD3Y77t9dh6fXAGT9mqpl80RlqI3Z2GonsB/M+gOOr+1WUy1spR964/wC7VmJ7gbn/ANcLGKR5/MNITBhWG2jtHf8AX7fqvKPAs1X54CKbmpVbSI7mZY/T1GPc1nuH5TSwDZup8pJIpalNyOjwY/F6YUUPad6+ZpnNN72mWgo1qY1SoJUWgEg37Xw79oETO0TK/wCSxg6SqimQRCgEFobci3ODeIw5DFGPh35lBxU0zv8AdPd/tboPufkkHGfbfMZizPpT8Ccqx49W9TjN1+IwQBcnYC5PkBc4Hr8MqqWZUqvSUwSokAkatOqCJF5jt0x9Q9jfYXLNlaOYdS3vE1MNRWndiIdp1vEbFwp7YZGG/qebQDjWxjJE2l83pZKvUkwwCxqCrrYSQBIHLTuQOdl8sfQfZj+zBPeMarhvdlfgIctqQP8AGQFQcw+BQf4r4fe0HEaS5VqNEAi0CkgWmoDjbYFrdO2+MNwv2mrZdkpVXLZYsNRXldQYEkAf4kC5HMT3wzHkbsKWZPJNKD3l9Oy9DJ5IMKSqrEX089Rj/G5JP1bGJ9neOrlszUqVH0o1MqoKSwflgBgDK2JgHxjG4ORCUDUpKurSCjVOa7wAdIIgc0xI8sfIs9VcEjlqASCack2tLIw1jYdxhoApBkZPFa7gvtSc8Xo0hcMTqcFQg5iNUAs0wCLXKMCb4VVMs7VXZa1OodJZFAqggIjuBLKZgAETF1HU4zHsdxQjM1XRjTimY0kgyHT6Wn64YZH2+zFctTapWAZHJJrEiyMYgrBBwzEAWkkda+B+iq8EO0TLhPtxRapUZzpEEgaDuD8AiZMwRc3We+FvszSdZliCVIlFgLLUzCrI5eW4AHxbHGW4XmTBCpcdVnba5Pw/XGu9lxUZ5104FnUBnsVd5JWB8kQs4XsuRXR6aojN8KDLzorID8VMSinxTlNM/wCn3R88IuJ8GehphgNWqFZpHISDzgDRtMOAInmMHGi43xj3CKyjXVafdlHhSATJ1WYATBUhTcWi+FnBXqNUZ3Y6m1HkAGnUtQFh8OppabC8G+AShuzhaLhTLGbDtEiGZKnS4Kk3APUdwdmHiJGGPD+NVKJmm5XuNwfMG2GOb4fysHRai7saYHbd6ZET/EVVv48ZLiVMpVqU018jQbFliJkEyVt0JbrfCJw7X/CttuMoVKLviFtqfGsvXI98vunNtaXUna4/588TzPBXUalh1/El9vuDhDwPhy04rOC2lSw7arabRNyyiQes23wTleKVKSl1MM7bjYkczErsZ1AYWlwoaLBTGHxbw6o9uR60R1LPEWPMPv8A1xGhw2gX1oIJBBUWF+sdCPDE6fGqFa1ZPdOf+4gtPdl/59MdX4VUA1IBVTo9MyPUbj7+eEsrm+C1GzxPIDhlPjt6FX5ke7QleYAbRBjr5+WOxTlnqRzAEdusfkcdiGEDfX1RHtdaTcR4vUrNrquznux28ugHlhf/AHgkSPh/Gx0p6E/EfBZPhhn7NcFTNU8yw1GpRpg0wwUsztIEIeRUEXLaomdQjFf/AEKlT585mNbfgpsG9DVaVHlTD+mN1mEA1evLyfiNd2IUo0uBvUyb5oH3qioKSrDKHdokKBzvAINys3tbG19ofY7MLVSrSqxKrz1m92J0gkqgGpgfwAEgzPYZfJe1KqDToq+XoXlqQuWIAu1RwzyLEBh05cNfYn2kX+8ihVH94eqwSizDRFzGuJJUCLRaIvuHGiJuhCznSTPs2iuJ5H3WQ9wKlWoWfU1ULpVTExTUsLbk/B8W2A/ZbjdVs1Ty+cZq1NuSmwLagxMDUtQwQbywBjucaj+0OkyImqtpVAG0pRXTqcsgJUnVEDfV6dMfO/7/AFqZWpQ0VHRgwZTJBBmSjgNPofPBJJM2jh1t9EFjDVhfU/bigaWVhCtMMeYhNRKrzRLEE8xG0ffHynN5p4aFWpawT1sVaGG/SRhjmval6rCqSWGx1XdCRdW1eoiysJsOgWcyAqQ1EiWuEm9iQdE3YSNviHWdyE95BbI9hTqp/aFWzGXXroAWrTDMujTABASDBgQ7FiD2tIWdya5oe8owKvVbDUxkysQFqWMoLG5Xqq50GuKnIrO6gzykkCOaeoWO9sNeG1nqK9I0kBMt8IWyiYMQeliIuT3x2atTsnYnZm2wahC8IqulaprjVo0nWt/8xCZ6/CDi9KWXTW1JecAxrJIi5MCbH67eZN1fJ5uo2h1ZAttVQMdugMM7AbxMCx7YlmPZmqmzLI3uYMqjWgEAc25tcYq6TkdFR2ZzrAAWf4Zw+rWA6ILajZB9Nz4AEntjS0M2tHTSoLraQTcqSwnnYowKkCYAaEEkkseUFKlRG11KbAopK6tXyi+meVfQYTZnjFRg0IqK5vpSAZMxfpbbwxcOBHdKIX1q9unJPONe0jV6qhdVRaYgPy/EbtzgLqWQIZ7mJk2xf7P1XNRQHUQRIALSCVUgmQNj0nzxnstlne/yjq1lH8vQYeLUWkPdIAzn4pAM9bg/KN9Pq22kTeuZJOkJ0Gyf+0XEhRpalUNU1FU3TS3KYbYoQLwpM7T2R8Hes9V3qOxZx8ojTYgsJIJaJ+nxWxVxHjdSoEWSypeS3Lqt8LPfTA/ER2A6k8AR3YBKqBlgwEZxBdKZBJKzGvYfUYKx+V1tGqu1jjH3lRnslXRQvxotyaYJJuZZ0POCJNxK73vOOr5IscwUaFygUOfiBDSZKgalIOrUQW22thz7RcSNFNJVGqNJpuNQUaSAZWA9Nl7XFxc4z+Z9oWRYqVDXFVStSVcCCQ2kVAdYE/LLL/DikjIncNUwyWZlEHRDGpABaApsHBDIT2DC0+Bg+GC8nn6lI6qbFT4bHzGxwFk8imsPQrFASAyOyjUs3Van+VUtPK4Q/wAJwR7Q+6oZqpSXUiAgqwU6SGUNzU2giJIlCBb4ThCTB8WrTi/Eb7so68lpMr7TU6lq66G/Gm3qP0nHmMuDy6rFPxqZT1MAofBwuOxnPw1HULSZI0i2P08/uiavtJWaF0olFTPuo0r/AOFOIP8AE1/4sKs7m6ZqFwtz0LF48tZP0OrwjFCZZ38vKPWB+cYJo5FRvLkdBf69B5yfLGu6QlYbYWt8UKarubT/AE8+g8NsMeDU6lCqlRW0VFIKnradpjeRtiFXOpT3IXwW5/8ALYf7RgA8YLMBSAUkxqO8nrJv9IxLWuOq58gApbTNcaqe8NRwGRhBkFrG5R5M1VMdTPKCCpEYXZ7gquQaLAEiRTZgG/2FgPeD6N3GNlmfZuu+oUUVqJ2qIytqWZBapqJ7GJA8BiGc9mUbKr//ACV98pIYArWBAgAcp0yBAlmixvgpB4oObKAW1fXBYRchnFDOAyhSFJZgGv0hiGja+2HnDuE18zli7aP8MchqBQrAA7M3KTYgFe3XDP8A6QKVBhczGpmJYwrA6QBCIJF1Ab/UJxnqeqk6tRb4fkbYj8PNP2a2IIoUuLs91VppwnhdW7VCWMEKNlFiN2Gto30wu2KODcTOWq85ZqJ1MyLBl9BCyLEjUVMc0DaCcbHjhHuVcf4PvEpkQ6rdzSMKCNT8rMNQgDTt1x8mfidyCxBFtNSxBHTUo/NR54I6B5bp1aVjc3MSd1ueEcYXNmsqKwZSWdmUFmQK7bBpYlkDX6+EDA7UTTFSoHD6QX0mmyyF3Go1G3EDynucZz2Zzb0/f1NTBgqwwZh+MAAowgX2BwXmOO1atGsrs5HuyY97WMmR0aoQd+owuXFpy+XAJlseZpef1+isPHlqU3CqQWsCyrHyw1zDH4xeTBEzjzh/CmOXIDH4t/iBgCzDc7yIDb7Yy6Z7SIZx9yfKBb6kY1Hs7nj7pmlyDcDShMTBeLHTuDzfphiOB7joEvI5uXUodMhWDaiA2kEhgA4JVS2kG5U2iLG+2F1fNZurreDpgatOn4bgTFyLdfXD3jObd6hVCKS7Fpu0mdzB03HTfBHBODoyOmon4TIJDBpbm1Qb3PyjzG+KBtEhGaaALq9ll6XD3JBdtE7azc+S/E3oMPqOYWmPc0VDmefVEHSd6l40jcIDpFiSxjSWns69NiwdY0sQTpQyFJEmdLSQBZibziGU4bmwxD0KlTUZJKsP9yusAfXT4Y6iBoiB5cTdVytLvaKu1dkGsn3awAz6omJhmltNrazIA6bYSM7oYYH9R/8AIecjHuczqLWqIb6HZQ4O4ViAZURsOx88EUc1IgEOD0MT/NWP3wJ7XA2USN7aoKvJ1UXUVRCzCOYNb/aGAP7tizL8QqqBTZBWpzAXTrUE2stmpE90KeuIVMsjG0o3Y/1v+eKalOom4kd/0I28sc2Qhc6FrtlpkzNNadGgQcv7qsKsOzfA/wAdNaiwUVv/APQAWgud8djOZfPaQ2nSpbdtCau1iR/+J8cdgwkbxS5heFF+JA8qA1D4CF9QPzJxRX9+43UD8Kkb+nLP6YIyGWQqF1Hl3W4uSTMfaZwcppC0DbuPGD279J8cUADToFcuDhqUlXhgF6rwewkt+v29cEoFpxCin4vOo+g5h9YxLOBUlaU6ibwLgedz98UUcoTeB4kmftt9cFMvIIeQNGZxTH/qYCg6goOwA+KDE6RM3B3Prvg/gntPWNamKWhQlmLqIKEhIKqP4gAAe3nheKlLkSrT94dgwco0SWjqpAnDHLZrLUVJCohNiCC7FZDTLSDcD5QLfQhdG1l8UIAudtot/wC3nuHXTTK1GL3NyshKiiWsl3NP4djucfMM0LMpLp0PzenNzD6nGqzvC2dVrKxHKIZ7BlIFub4rEiAD498BZ3huukrtpM2lXWRHQ6yNURsTI7kRgBPNAbmumpJQz9YotMVQCvw3EVF/A4aJIFhqlSLWtJea4O1ekajo9JxyyVY6vP5mAtzXYSJ1fFgehwRKjOCWbTTdhotGlGYFpBtIGx9cPPZTgnvUzCFyoRl3klQSwkCwJaABfpeAJwUTPoAK7aJo7rO8Gyr0GbUYWQTpIIeAwjyvceHTF/Ea2uky0wEJ3CwA42g/v6741eV9lcujI9Z6lZWYQdSiACOg1Bx4SJmwG+A63A6NT/LZkYKvNeLKoPJpmJjrN5xRxcXZkWuF9deCyXDPZ+zM8sFGoqoJBjxHxeSnzIwdT4nUUh2Gin8tMgAsRsZIGiPxCIFlwbxnIVMvQLe8uzQHBuRpJYX2b4bdRsSDdC/CjCuaklzswM7Az1ny/YIJnVqENwCuOcLElnYljJ+YyTNi389XmcPvZ8gSxLLqUiTUIEakCkkjQs84GoQYOFfDuGrJm8AmSVC2BOxMnzMDz2wxyha1Rm0INiGt/uYWJgC3WwAAAGBWd1V2fYr3j3tE9Ot7qpKqAIIVSGBAu6g3IuNyLfDgIcQRKRI0skwAPhBMgAiJHqvocVcQp0WUMwtMBkJU3JYmIKi52gb2jYBZjLU1RlphiWiS5GwMxAH3nB80bo74oga4OAVFb3VQy6lGYk6kgqT6WPpGOy/B5DEF5H4RNr3K9RYdcRylYry6QR37dYN4jffDfhmZJ1XHTqI32g8vX97YE6SxvSMG5TtaTvmHpjm0ugtIvHoYK+kDFuX4sOjafBrjykXHkRGCuL5kE6CnMQCWNrjbcSe9zGAs9kCROkEeFiPUfzwJzQd1PaEbbeKvr+7Pxch6ERB8un0jHYjw+upOkqQwAv3tHQT0x2B5SEQzgK3J5fmimhLHq1z9PhA67W74ZZjK7KanMFuZIFixkmDAhtiNgDaYxNc+KWqacKBdVI5ulz8U+ZgG8YQZjPVagIChF3ImWPnqMm+w74jKTratnbsAvVIMtspJI2Aif3tidOrqsilo/DsPMnb1GBlybNdjHmb/AL+mNPQ4epEmWXcA2UCZHKu3nI22wRuuyDM4MHNKKGUqtVSnZdRAlOYgNF59e8Ya5b2fj5FTuahFR/8AxHIh/wBUeeLl4YWrSwK0hEtZQQALKbdvHb6s8zn6QMrqIGwFhYRGptxvbSd99sXDAN0MYoNGqOXiOWqvpc1UqAAEBUdeUBZB1Lp22I9Thjl61E0PcLSUrXaAarKGnYEBCIm0DUenfGUoMxZhSQKzXOhSzE+LGW+lsE5fhL6iahTVpOkOdR1SNwJMgSYPbbHGikQWB1tCcZrgK5VG1CwAOkAsJayjSgiZ8P65Slx00w4pkAMIYQPGLHYjUenXG59qfaWjVpikoYEgAF2iBIJCqBpF13ZhcXi5HzHilKolm5x0LCZjtN1I6ixGA9prX1Wo2HS/oth7IZylmMtVGYdS4YKnvDVVShD6p9yepaL9zgX2lqUsvQU0Wpq+vTFN6jjQQ0khzPxEbYScAJai6U/8w1NWkEyVVYkT/q74jx2sy0VRzLh9WktJAKwCd+x+uDh52SZj/M6pTr8X106aVCAEJg/DeAO9rQIHbDnJ5enUpKAQZnlbmvud+YdLqROMjkfeOeW3duw2uTJ9PTGpyWcCqV1EhbkBh+FV5laFJkbhpExBIwLPqm3RaaqqvkaSIywVEjUVKuoie5BFyLXNpkxj3K5ZACVq69SssBSFOpSvNMEgTMAE2wCcrVUlkkggE6W1QSoLTBJImd8RpcQFgyxH4YH2gr9IOCCgs8uBdZQ3FOHmkFZIQkkMFeRHLBAPMASSIM7dMD1qNQdFfxp7jzUj8h64dcTr066p7sDWoiCQCQfFus9j1OPa2RRjHzAAn5SJ22G891JxQtO4Wi2Vr91l2q3BEGDcbH6G0/XDClWRbR/htaZ8R5AEW6fUHFXGOHQxLagbC99UACxG5t2wCXeieR2HWDsSOv7GIq91a61Cb5nLug/HT8pWfX4T4WOAmzMAGGQbAkErNj59u++C6FSo51hwCQJKi+2x2+l8HUcmxp7kCTtBB2mRbt2Pl1xUd3Zd2gf8WhWfytTS2p4INidxB8iI6WMbY7F3Eshpg8qGYOn0+WZHW0DHYI02ECQNBRnGqjvVamW0qhAgSJsDeeomIi2KaGSEEKpY/s3PTp2xUlEkliVEkmWPWTsq3w5ocLBRW1kgmJYaVG9wBNrEeeOyqjpsooK3I0EQDYt4cx+swPqfLB9CuzuqooUkgTGoiTE3tbwHrgzg/s+Kh5KdSuR1jTTHqTceRGNrwv2Fqxz1BRX8FEQfVuv388Ea0nZKuc9+6yC8LEyULE7PXYibbqi8zf8AtjqHDS+ZZEpBizHQGlVADMZIAA2jqY2K2xpOKZdKNYqpkKZbaSAIOqYBvN5HjHU7+z3Kg1a5cf4iEegYv4mCYBv3GL5OFqrWjUddaqeR9gHYD31UKv4KSgD1MQf/ABw/yHshlqXw0gT+J+Y/+2HqriYp4vTQrL5LW4ejZ9KHu92JDMBp+EsAq6YIsAZJmMKfaHgddaZigX1GzhE92ABGl/hG2xgEXx9hzPAVZtaM1JpmViJPUq0qT4xOM/mvYpncGtmDWUH/ALmo9DECYHSY+22M6QZHWSPXr6FaDZWFoFVS+SZbhDU6TRUSmzAkpS1OS2k6Rr+FVmJGo9cA57IGpbWj6TyrUYow/hk2byDY+8ZP2XoIwaJMEELyrBI6C8xA363m2PnfEsrTL1NSD4iPoYAv1gbi9sBM7Wnf5dfojNcXWAOuvFYygWpaUakVk76AFvblkmdzcyThnwJkq5kpoC85kCNJhtO0CN/ERO2GGX4GFPJWNNS2wuIuQCpkE+JHTGh4VwenTuDrO82F+8KAJ8xhuEiV3dI68P4QpCGNIIOq8zPs1Re+nQ34ksZ79sZb2m4C9JZOmqptqIIYT1JW59beGN/hb7RAf3arqFghP0E4edEEjuvn9LKE015UIEghhF9TXDDY7WLDbbFGZV6QUgOFvytcCIgqYAgzuI23ODeG1yqC4MHUYj4G1ATplhtsR1HXGrT2bR6asrMjFblYgk7yuxv+W+A5L2VS3VfP8znxUWGseh3E+RM/ngKsilYse8X+3T1AxqOO+zZpKWZFZZ+JIUibXU8v73wh/wClKUBCtq6lGkiy3gzImbiOt8DLeau17m7oLhiAOwBF15RzkEgjoknbVtjT8PKik0oSQZaCytGlRqAaZGqx1C2obSMY/MakZWB1G8HSQwiJnfofEYP4VxUJUDAmkd2EWkAzEm0iRDDYkGRiWmk0CHAlE57KBqjOlYGT8DjQR4Ag6T9RjsTzWdy9ZWhWWrvoSWRiO1tVOex1ATvjsHbEXbIZLFDJ5dQrNAkNAm+7N0Nsa6nl1MAiZAvJmCWtO8WFpx2OwAKjQDa+rcOpAKAAAMNKa47HYc4IBXxb2kzDNmKwZmILtK6jp5HYLyzFvLe+98bz+z+kBXzkADnXbzqY7HYzIyTKb5n6rXxDQIG0OH/lbkDGV9ruM1qTotN9IJvAHh1InHY7DgWWzdaNWkGbwzRPgYHnitEAZh2Bj7Y7HYx5/h9SmGqqmsOm+5G52GqPyGPlHEhNaqb2J692g/bHY7CTk3DxXtOmPeURFiVBHcSN8NM8oGYSAFmCQAAJ0k7CwuBb9cdjsPYQAsH/ADb9VWb4vQpB/Z1x2vmKbe+fXpiCQoPTsBPrh97Tf/1a3/02/wDtOOx2PQf0+iQPxr5rxKzLEjkix6F3keIPbH1PhY/wKf8ApH7vvjzHYTw3xOTeKHcYq+K0waTgieU/kcfO6d6d785H2Jx2OwyQNUqxJuLOffBZJEHe/wArdTfoMLzUPvDt8R6DuR1x2Owo3cJn+g9c07ytIaB5enzdNugx2Ox2CPOpQeAX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4" name="AutoShape 10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000"/>
            <a:ext cx="1397529" cy="540000"/>
          </a:xfrm>
          <a:prstGeom prst="rect">
            <a:avLst/>
          </a:prstGeom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xmlns="" id="{B113C1FA-839A-4AE7-B864-5F4788848FCF}"/>
              </a:ext>
            </a:extLst>
          </p:cNvPr>
          <p:cNvSpPr/>
          <p:nvPr/>
        </p:nvSpPr>
        <p:spPr>
          <a:xfrm>
            <a:off x="540000" y="360000"/>
            <a:ext cx="1106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 timber structures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xmlns="" id="{28B59EEF-FFCF-47F2-8FF6-5A41D8DC4C5B}"/>
              </a:ext>
            </a:extLst>
          </p:cNvPr>
          <p:cNvSpPr/>
          <p:nvPr/>
        </p:nvSpPr>
        <p:spPr>
          <a:xfrm>
            <a:off x="6442244" y="5375450"/>
            <a:ext cx="51604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Wood Innovation and Design Centre (UNBC)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2313786"/>
            <a:ext cx="5001548" cy="2790919"/>
          </a:xfrm>
          <a:prstGeom prst="rect">
            <a:avLst/>
          </a:prstGeom>
        </p:spPr>
      </p:pic>
      <p:sp>
        <p:nvSpPr>
          <p:cNvPr id="18" name="Rectangle 8">
            <a:extLst>
              <a:ext uri="{FF2B5EF4-FFF2-40B4-BE49-F238E27FC236}">
                <a16:creationId xmlns:a16="http://schemas.microsoft.com/office/drawing/2014/main" xmlns="" id="{28B59EEF-FFCF-47F2-8FF6-5A41D8DC4C5B}"/>
              </a:ext>
            </a:extLst>
          </p:cNvPr>
          <p:cNvSpPr/>
          <p:nvPr/>
        </p:nvSpPr>
        <p:spPr>
          <a:xfrm>
            <a:off x="1314459" y="5375450"/>
            <a:ext cx="37662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laminated timber (CLT)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40000" y="1152000"/>
            <a:ext cx="51821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 timber panel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268" y="1560887"/>
            <a:ext cx="5294452" cy="3543818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7335ED2A-FF5C-4BF9-8427-817AC4F0E3AB}"/>
              </a:ext>
            </a:extLst>
          </p:cNvPr>
          <p:cNvSpPr/>
          <p:nvPr/>
        </p:nvSpPr>
        <p:spPr>
          <a:xfrm>
            <a:off x="4556983" y="5098451"/>
            <a:ext cx="9845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(kihusa.com)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7A585A32-CA30-4B00-AA06-A4F1B565A237}"/>
              </a:ext>
            </a:extLst>
          </p:cNvPr>
          <p:cNvSpPr/>
          <p:nvPr/>
        </p:nvSpPr>
        <p:spPr>
          <a:xfrm>
            <a:off x="10302364" y="5098451"/>
            <a:ext cx="13003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(structurlam.com)</a:t>
            </a:r>
          </a:p>
        </p:txBody>
      </p:sp>
    </p:spTree>
    <p:extLst>
      <p:ext uri="{BB962C8B-B14F-4D97-AF65-F5344CB8AC3E}">
        <p14:creationId xmlns:p14="http://schemas.microsoft.com/office/powerpoint/2010/main" val="2282353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68558" y="6216815"/>
            <a:ext cx="610320" cy="528064"/>
          </a:xfrm>
        </p:spPr>
        <p:txBody>
          <a:bodyPr/>
          <a:lstStyle/>
          <a:p>
            <a:fld id="{79AA0B8D-5002-4A0E-8DCD-D60B08B37DCE}" type="slidenum">
              <a:rPr lang="en-CA" sz="3200" smtClean="0">
                <a:solidFill>
                  <a:schemeClr val="tx1"/>
                </a:solidFill>
              </a:rPr>
              <a:t>19</a:t>
            </a:fld>
            <a:endParaRPr lang="en-CA" sz="3200" dirty="0">
              <a:solidFill>
                <a:schemeClr val="tx1"/>
              </a:solidFill>
            </a:endParaRPr>
          </a:p>
        </p:txBody>
      </p:sp>
      <p:sp>
        <p:nvSpPr>
          <p:cNvPr id="10" name="AutoShape 2" descr="http://t10.baidu.com/it/u=4006527200,2801502287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2" name="AutoShape 6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3" name="AutoShape 8" descr="data:image/jpeg;base64,/9j/4AAQSkZJRgABAQAAAQABAAD/2wCEAAkGBhMSERUUExQVFBUWGR4aGBgYFxgcGxsYFxgYFx0ZGyAYHSYgGBwjHRgYHy8gIycpLCwsFx4xNjAqNSYrLCkBCQoKDgwOGg8PGjQlHyQpLC8sLC8sLywsLCwsLCwsLCkqLCwsLCwsLCwpLCwsLCwsLCwsLCwsLCwsLCwsLCksLP/AABEIARMAuAMBIgACEQEDEQH/xAAbAAACAwEBAQAAAAAAAAAAAAAEBQIDBgABB//EAEMQAAIBAgQEAwYEAwcEAQQDAAECEQMhAAQSMQUiQVFhcYEGEzJCkaFSsdHwYsHhBxQjM3KC8RVDkqLCc7LS4iQ0Y//EABoBAAIDAQEAAAAAAAAAAAAAAAMEAQIFAAb/xAA3EQABBAAEAwYEBQMFAQAAAAABAAIDEQQSITFBUfATImFxgZEyocHRBSOx4fFCUoIUM3Ki0hX/2gAMAwEAAhEDEQA/APn5y4PwtjwvUXxHjfHnuUPwt9ceFai9Z++MXrVe4K45lT8S4rNFT8LY8bMfiXFbBTsfri4bSGSFJndfHFbVVO4jHpLDrOK3q9xgjQgvdS8j8Jx5rbtOOFEET0xMLNh03O/7/pgoCRkxGXQJlkKZYSTcHf0++KuI5WCT0nttirL1zT8e9+nj44aiqpUNsh3JtHn4+G+BnMHWNUtebTTxSLIs5qkNeFt5SMF1kIVrHY9PDEsrQnMiokFGBHiIXr3NvSdhbDo0sMPht1lLO/EjAOzDbWXy5Yga79h4T+o2xo+H5NlQbSTMdh+uAOEZdQIkNUX5R4kn1IkiBtaYwwzGagEAw20/hJFp7b4DMHB1bUih3dBA33SjidV9XNLAWHYeEdMChmPhhlpIA7bGbdxgbM5MzKm3bFDpv7pzD4gEVsh/dfiOPQyDxxAKvUziS1B0GOIT4IVgrMdhGPfdsdzjwaz4Y9NH8TYpsiLgqjczj0Vuy48DoO5xIVz8qxiFK9COfDHY8KMdzH78MdiFy5tB7riOgj4XnEqlT8SeotihlQ7EjzxIHW6s4qb1W+YTilnU9xiRDDYziKqWNx64KAEtI+t1DT+E4spofmuf39cdTTePr+/3bFhIHe28T9/QTglLOdNm2UdJNyYAOOarFlEk28ZEfT97Y7QXggwv3628Pzvj2plQQFUR4+dv3+eDdmKtx9Epmo0FMAbgyfsNp26/fHkc6z8zKhXoQx6zv6dYOGnDeBhPC92O5PYA7eBIk7heuIcSy3Pqptzrtq7gCCL727z57YuDXko7L3Q+TyRo/wCIJBIjTIKid/E9QJ8d9yaufckKQOa20b2nfAPCa7MxWoZIEgRsBCx57YY5moFUsROm/jhebE1KG0jM/DBNEZSdR4ckvqcKFGwMSQBUtI5XYiNhZR8Jk6t9wCyoMEyJFjsYnxEEHttvtvgCkr1P81gEmQetp2Fj8x+tzjQjJBqShTPLdCd/Ij4TfdfUQJw29+YpURCqca5JPVrgMEImYiLCbbT0B6beNsSZBuo338POcUrwc06iXYpJgNuvcHoRtcWPhiQy7U2GnmUwAOomIA/EOsG/bqcB7Gx3T6KznBrqcPVQbLq0mBq/e+BNTC2mMMFcN8Jv2n8rW+mOrUwQFMz9D54UOuy0GTlho7JcQx3OOAUdZxKvldG8kdx/PEFbsuO32T7XgqYqjouJy58MQBbyx4V7titdbolr00x8zY7ERpHQnHuO1XK8l+hDYoep3T6YjpDbAjFtIdN/HEhtIUuJA0CgMuN/t/xiWgmD9vPF7WxUtInmNh47/wBPzwUa7LNmfrr7L2gispgww3Exudx+X074qDiCpmR0H6fvzxPL1dJkDUr7zHjO+3W+2+I1OGhg7CYMaSDHLB3HmBcmD98GaBeqFI7KNFLJ5J9RJJYnpNh5kdY6DBmZyxWCLxuAIO3T6d8eUeLqZUA6l7iAdr/0i+KK2dcNJM/aPLEEHipaC4d0aIqjxt6qkFdMH9enfx8cAV9YaRJkzFzOKa3El18o5uvSR28/H88MqFIOjMGgrBuDsTEyJiDA2+YYufEJFweJLb14IbhuYY1jrUrCWkXIkevTBfFM0BSaDJtaP4h0OJZfKtSqe8DDS1JzKk2bTBv+yJE4ka9WpSqrqdiwUKCWP/cW4H+04XdCHPDlpjGujb2Nb8eOqU1MxU+ZWU9Z/l0wyyGbeko3I3I697djj2jwsBoaosKCbS0QJY2EeESOnXC/M8QVTDTHX9P64YHgs2bOX1wRz8SbMlTBAEgztG++xnvA9cWcSpvBCkISbfhbflv8JjvbxjC450/LEdO39cMRxZQp97tttvvPqd9sVIN2DryTOUhtubp8/NB0KoVWDAKZEgrAkTbuN5t6dsEU6xP+kbk7gbdN+3fa2AM1lzUNRlfl3VQCbcqwD/u8sX1AANAksY6mBGwHQ+fn3x0jQpjdn0ROXqAqJ6mPXFGYyhmVNuo7fTBhp6AtgFgXF1JgX8LnceG2LKoJBK77wf317+GAFoB13KJFNlvLsOCRwvVifT9cSUr0UnB1TLg7RqjqPzwI4YbkLgZ5LThmbILC9Ut0UDHYrMdWJx2IpMWraFEuBPecMKOUCiT549LKtonv4dib98QLyGK20wDFrTIMeeINvHLwWdFGL+V+Kgy62BWBPcH62xdnKEBT1/46bDEuHtqCE7qSCfDSSDi3iFVWIC9OvnhqIABZWPc9sgY3lr52UuoUBLeJkz39bR+7YtfMMB+/364toUCDt648rUJwtJM4P0Oi2cJhmOgBe3X1v5/wllfMgGQL9Yt+zi6jQNQErBgTuNpjrvcj64qzNGBPTveP3+uKMnWKNqAOlgRBWzBgVO/rfwww236qhc2K2NIPgiOJUH5WKmDsNOnSZ2EAdb+MjcjFnDKTisqwQzWIJERvzAEhum9vC2D0yJki+kzy795gi+wm3lOKc2o1SjCQAAVMjoIMbdP3JwxRLVjsd37G36Jtk+FICWsTAt8t+oVgfHcntabWvSWqpBETsQpS0kxzCbTttFonCz2ezjF3D6iQsyTYyRMfQffB/G89pokqpmREGNzHbzwi6XLII65J2nOHaApRxikaShFsrEiV3YAIeaZm5NgQLAjxV0qNQ1AAh1yIkXE7eQ+uDQzPHvWJjYdukmLTbfww1zOSmSh0k79j0sTt6WM3jDrWkBJTvLjaWNw9xLFdIA6gJPSQvcnoBbAb1FY6TcDy/nifFKuj/D+HYtPxE6bSdoAY/XriiiAdsCPdNrSjIljDTpaYZfN6ZgfSw/Xw+vfHlUjSdI0n7C4mAbQQCCNjPpiCUsWVEEdT5YD27i4UjOwUTIy6ta5n6fZE0eJmQoVQu0SbDw9LYmlaWiItYeAgWj9BgKkQCL4LfToY7mwXtJJ/TBpGgtWLh3vMwbzVjKCd74FzCQoBXVi1TpiRY7G0T1jrjlzCVJX4oEmP3e+FW92rFhaLmHMaNEJe9Ei6xH5eeOweuX07beWOxL9+7qEePFECn7qijX01FBuvw+h6+eJZZYqMh+YFfUXH5YHZeRT4R6qf0jBOYbmFRCCbN69QfUY40E+1tjzHzCjlPnXuAR5r/ScVHMaJVgSCZB6j9R+mIPUFWQFIafQeuLAgEBiajDZf1/r9OuOAPFVkkYNteK9y+ovOthTg3JNvKcEV/hIBhYgO158huT5d7kYgctI1VSAPwjb+v7viS56ixnQS0AQWtAAFha3qcHYABss+R+d2rq8ApFGYyuzASGFoEjlg2i/YDaTivMcOChYaGW+/n5d/DpEbn0cS5tIdAT8qwYjrIsLf8DAmap3kfXDDXUNBSzJS2OSt/oh83m6gGliRvtABEAbi8W22wDl1bWApALHqbeRwdnaNSYLK3dVMx42sT5TieSylN1YEHUCI0mCQwMi4IJUgWieY9sNNmaI8rgpLHOfY4+iN9m1irUGoOYFwDFzeJi354v4+x/u95EsL7dW8B0GI5aiGdzSDa2VQQSAQ+pSTNgJIY+uJ8Syjsn+Ox+NWJmTGkiLfCbncDbGaWAuz9aI/a5fyqWczusQC6sCLaTuNpPbbY4uyHEKlPlUkgiw3v3HbBeayVMBn59TQEDEKBMxa5Kqqnr2xRlqLhuXT621eAn9/bGm2VgjocUq5jg7VMMjlXqVNTEAkEQPLc+Pnt2wVRy7USFWFkgF43kxp0jaTbt0kCcLKL1NYklSDsLRhv/1JiAOUnreGIIi3j5fTC2YVRCr/ALj8oOvsrUy9Nxtp1E6SpJX9AY6R1IgbhdxCgyVAsgCLnpMnafCD133wZT90hkl0B3QgQ3hzER9WI74EhlEH/ETqDcjx8fPfyws9oIulqxyOY+s1jkuqtSICrdy1zeygbdvHF+ZoqvulAgwWPqYH2H3wKtHdqV/DqP1/Pw649y2aGrVVaTYeg6D6YWdYFeifj7NxzAC7s6KziiEuEHyKB/uNz+f2wuWppfUu03Hj4+Bv+xhnSeddQ/xN9bD7kYVI2gyRIMDBIzaFiGlretymdOqWYkExE7SfI/0x2I5TieksTZQII0mNx9h1MY7DQw5OtLFfIb3+SF9+VgRqUmRbva3fbbwx4KAB1MSoPSbn9/uMGsEFhIjrM+BJB9e/XANeuKR31sbzuf8A9cB7Ig6LVdisw8ESiEi3+Gv/ALH9P3vit+IpTBFNdRG8fzOBFq1KraTYRIAO9+seEnBf91RVMnwtYCf3/XBRGG7pF8znaNS93qVCHqHSgIMHbvEdf3bB9B006lsD1O57+M/ucCVqIB1sdQ6T0G+37GLaPEQbFFtsTvEzt2v2wVzm8EuWuItSoZOeZQZmJO/X6DwW/jg+nlejdQYItzAE9ZsYI9RgejnJYHVaQCALAHvI9Y/LBdekT8Toq+Bknt5+pAwBxO6LHGHCjwVVTh6uNMPrXcGF5elzYdRJ7CxjEWyC0q6lgwpiZuTuNr3677+GG44urSdJBk2AgEm5M+p6T3wmznECWJIHp2HcHfE3omCwu0a3QDmtFwestZHWnaIgkHxGxOxgG3h54nnB/d6c1CGEwIBAFibC/QfUDtGEHsxXGqqQCo5f/leOlsW+0mZBp0yQWGqY/wBpM/fChkl7bKPh9OXuoELOzzdbqjN5VK9dRTJ0EAErtdySbzaDPh6YHXhgpkmo0N8oYXnpI38doMbnEspxQqy6RYEEAWH7nrh3/wBXpEBnBkG0TO8xPSYuevUHDvBc1mQVRpK6eQMALJO5kRbYeJJIPTp44FzOUEhmsdgTcd4I2I/iHqMGUFqAysOszEgHebSbX8x548zGbJdg2lgCRGx87m8iLg374qDaVliawW3dXZunSZdRIUd5EHw8fI/bCnLVaigmQyhoA6wZIvt0xLNZulGhQxJYbkEAiew3vgjIsCrbdI8ZBsB/t9fGMGGyALGuy8VlbmQ6W6/1GPKjq55xpbo3Q+ff8/HpgLOaS4FNoKkgxf08gR364hRz3NpqGB1MfmOnn98DfDxCbixB4o4rULaCRpidwAQPP+e1sDZog8oBETMiP3/XDPJMAyhVB8yLjbcna/p3xVxWmoB0nS3RduomOwifrt1wLs61CcGKzGnbJfVrup1C4Ah06RsSBtB79DvY47FLK1tNiPQ47DTMQANUtJhHZu6E9r11vJYimskmNJgnlt1JsIBHQbajnsrRU3Jk9R4+PfFlbNswspCDoBae5PU+JFumCsjw0teIB/SfX1nywIEtGqrI5sju5sqnoq56n+FTvHc/yH2we1hpaSW+Veg/n+7gXMq9JgTpi+9h+z6/bCutnDLKoM/MdyfpsPz74nMXJcxm9VVmFBqGDKiwjrAiR6/84KRQFMAx1MTvinJKWO0DubX7Ww4Xh50NF7XJgACfOEFvtvjqUl5OjUGtJioCwqxMm/U9O/WTAvi1ci4YaWIUfEzfDck7nc+AHocNNGhURaZd2kljqCm194JUDqdI63xbluFNUYapquNkT4VHiRAA8oB6NgjnaUAixxcXFLaoEDQGad2PUXE32Eg7n0GK1QjmkWMEG3SetrifocavO8BNGlra5mNCAnSDO2038B136g0+H++0jQ55RqFSQggtcxdtz+Hc74XkGWiUaLEVmjHolXC6Lq9WB71TpJbVsIYks0wpEjfrtiHFVd/dADQJkGflVVgzsTv6iMbTI8BQaQ51xcKBpRfJRA8zA288U8a9m/dwFIl11shErebEGbiN462jCpnAkAI3/hcxmZha07fysOaB+Ll3iAVmY7Lba5238cXpSGkgnS+4J2jaD3U2vzDbbB1XLijJIZYEAASpkrdSbjbrO2+GeU4N7+lrUBhsVMiRa+9jPlsLnYtMp2qrLOTUfuky5LlEwrESYiD9LMPEYX5lCH78s6tVrCT8W4H188NKyPQbkOxvTqC4Pfp23EHwjHuYyYaqWAW5Kso2nblsBc/KQDcwGwZoCXkjddgrNVwd4gg+s7wcMKOZB3HI1rAcp7H+RO/1GI57JKAdJi1lMWNiRe46yLjywtJamwO07xe09QfLEuaAdCqG3jVNcwhUhvi7Ou/ke/kfQxgHiMfMpDTG23n2wXQVYs2oG8CYwZn8oDPS958b2+u2x7YoHELmsAFWhuHZiKakLLJ8U76RZWEW2gSZg+Bxbm8sGXUBrQbR8SeXYeFwOvRinT3i8y2IMC+x8v5SRGGlDV8U6O8bH0ixv09Ix2UkpuOZtUQhAQN9UdCVInHuG2SyKMnKw1KTHrB7/n9RjsVOHadQVf8A+hI3TKOvVKxT5b7z8U2t1kflv4YM4dqUEBiQDJZth4L/AF+gwZmOCBQsKmqL3Mm7dTft0Gx2wtzlZlHOCFHyr599vpiridgoZE1uqjxCpyEq3xGBFvE/bz33ExgTKZa/VjvA/P8AqcQ9/wC8YSQeygGABfr/AFJwzyuRlTI9Li8joD57km/TFwNNUJzwCrMlTUQAvvX6KLgfTc+X1w5y1EkAuw1AyFWDAtEdF6y1z4jDH2b9nfeUwx5EPRd2g7knp+xGG/tBw73WWiigBLL3k+cXY+Z/TFqoWdlOZvwxjUrNLlBVrU6QAE3sTbuZ3LG/WfHH0ChladFABpRR6X/mcYvhPCHVkqMedSWABOm66QO1o2F/O+NDnISrLsKmkrMkACCCR2jrF/K+nAv9QGiwFYYd7jTjzNDrrkl3tJx5CRT2SRJIvciSPwiJuL9jijJ53TymAoghgU6gsdpLWIMzcR0xR7SVkrggAEzIaIjw7mevjfCThfEtE0qmxkDe07Ie6EzbpJPkJsxcTqmHYduUZR5reez2aoPUYOdK0QLudKg1CAAuq8FQTPZbWxR7TceoVqyhDKhSp1AhTBOx/wCMA+wns+a/vKjgmjqhQTdtMgjwgMB57Yc+3WUpl0QqANM8oAjmO2MvEPuSy79k7go4mvygEnXy2+aRnh7sVuSrG+nf4ZHwra4A6/5g6QcQynHEpV/dAhqR+YHUQ2kfMCdQm3XzMXXcf4l7tBRpLpLAGZJgHUCqze8xNrW6kkPg4WmGkAuykc2wkRY7A+c40xNVG0kcMLdmHkOKee2IX3a1FhjMAi8g9B42wspqKh2JIF9IvAkEG3MLG0EWNsE1Mmr02lgYYHSdu0i8k3PfYyRgTgeSNPMU2LgJJ3A67jyJ6zF9r3OJQavj7Jd0D2klp2O3FL84HCmeenvI3S9t+215FrHCrMgMB1HQxB3jb+Yt44+kcf4SHRnTlqATI+YdZ7267+OMScsGpqAdp+xPqN9wQfPBSKQTIOASbIwAywSQZA2m1/URMR1MYYZj/EWfjXcjqp7jt+XhEYV5ymVY72gyDHbwGx7R9cGZDW3NOgzci0+n8xgbmm7CLGRVFQ98NNpjvpM/p98QWmhSwYGfMN59QR69PV7w+jTYspJ5gSbx1Gw/p3mcRzeSNEhmYFZhQFFtz59BMH9MTqqGNpsN3S3LAoJEzvy77dMe4KrabDmlr6xe8777yOu3hjsWBSOrDShnc47N8XSB2wLxH3zsFlW7osMZvb+I+EmMM8zwllmQe0XnV0G157R1xHJ5M6tTKwKjmUGSQpnmiyCAAZk2264CHFt2teUscB2enPRK8tlSGXUSoAvq/la/ph5l11qQqlpgDcSQRsAbCN5PUbYM4T7JNWqgs29iqm0hZkkdIvYHcQcaLLZemisGA+CABZO1zOw3gzubGZxLpvDn8kuMO5x30oHTfVMMrnCtJRTQnSFUmLAkD6/vfrTmHBVXd9Tc0/hAmBP2P5RBlfW4zylVkiZvYCwHmdpiwsN4nC8VKlVgoDVG6KB369h54UfO6TQa6ent9062Nkfv6+/2THPca1AKADChYvpEdup9IFrAYWtUeq0XdugA/kLDzxoMj7EtY5htM3FJBqqEC/S4Hjbzw+yGXK8mXo+6AkExzyPxMbU/zwQYZzu/KaCXfi2tGVgtZ3Kex5ADZpxRX8Iu5HkLxgbPezYzYNKjlWoFTy1tauWXxNNtNzeJMCDNwG1VdcvQJatU940/CCT9TufthHn/AG0qOfdZWncmAiadR/TzwJ+KhZ3IBmPPh7osOFxEv5j+63metVovZXgn9zy6USZIkkg/MxBI/lhV7dD/ABaf+j/5HDnguUrUaKrXKmoWJbSSQNUkCTufTCf22P8AiU/9H8zjHeSXEu3T2CAGIGU2NVk80UHM1A1rAcvxgTcqOp++OzXs8bmkdcboY1r3B6EjY+I64G4rXdCrKjsIvoAaL9Rv64My+c2JsejA3GxsRsfD0xoQytEYEg05jh5o+KwpkkLond7+08fJKA7LY9OhGxHntgxeIakVDFiTfcTO3QiSe2+/TDhwta1RddrOsBx6fN5D6HCvOcBYDVTIqp4fEPMYZDSBmjNjrcLNLy12SUUetiiFzZpooRi6lLobkHY+W/f6yMIczl6lPlgkpIIIMwL9bqRPqO8XuSuy+PTxHkf5YPpZtalQF73vAgiFgGF3jw+5wRk3Dy8v2QpYGyD0O2/7rIMgd+UAarQSLbC3cX8t8V08qFcg6w0fELgD63Xfr9dsP85w+muqqLR8wi5mAI2JYwJ8dovivOcJImAFJ3tqU9YncXHiLdMMdqaF8bS5iynezok1FOv/ADg/OmpTgvLFwDeGU7fl2/PfDDh3C9bAAAuFBAlRYdeWBc9fuBirMcNdOSC4F/dtZh4r+o37EYsBpqrvfnNN0pD1oKMpkHdYCqIEyIA2M/EJjrGOxdqWoraSNYFkYXJ2IHQmJuL+Ax2CBthJkyNNFa7N8OSpVZwzw6gkKSsiQACN4M+Hji0BaSEqgVAhIFgGJ2B8Tb0f6i532hAJ90pa0S2w6mBuZtv2GB8zwutUGurUYmDyKtwRBgEkCwJJI20t2nGdmMv9NnjyTQjDB3jQv101XtHiApoiJzaBAYz4jzIv126WGB011W0qDUboqjb6WGGPBPZ1DqavUYqDyoggsImSdgPX642vBcmI5V9xRX8Nixm4Lm58YA88EMBcTJO6uKucS1lRxarNcP8AY64/vD6T0pU7uSdgexPpjY5fgQp04o6KI0zGmWJPRn6eYGLstVoh2dCHb4QAASAIsI9AST0xhM3xnPZo+7pKz9DpsB4sdl+owB2Ojj7sDbPMosOBlxNmV2UDe1qDxehkw0v7yod4jbt5W3O+MznfbSvmW93l0Ziflpjv1J2HngzIf2dgD3merAgXKKdKD/UxufSPPDCt7U5bLJ7vK0lgdQNK+f4nPifrjMmmdIbkdfhwWlh4omd3CsznmdglvD/7PatTnzlXQu5RDeP4nNh6T54aHjeSySlMtTVj1K7H/U5kt98ZnOcZzGacJJcnZF2t1Cjt3w04T7DVXaa5FNeiggufOLKPUnwGIYySXRo0TMzI2d7GyWf7R1f6eae5DiTV8uKrQGLbCYEOB+WFPtll2102gxouY8TiHDPbXLrWpZXK0jpNTSWYwZJvA3me5HlinjXtI7ZlAab0wVAXmBm5ksIi94g2jc4OMJY31SDZXRTZ2spupA8Dss3muIe7ZbSCPyOOWnTq3ptobrHXzXY+f3x5SzuWz1jNGqqkki6RaSe328zgbO8Eq0bkak6Ol1+23rinZlm2hWu3ExSHK7Q+Kvd2p/GIH4lkr6jdfy8cGUs6bGfJlI28DcHC3LcVYfFzD7/Xri9aKPJptoY7gbHzXY+Yv445r8pv4TzG3qOvJElhzNyvGYeO/ofv7plmsvRrAFp1Rd1WDPionUPH7DCTPcDdBqWKifiW/wBRuMH5OjUZwhWGMwwPKYBN5uhMdbT1wWM24gEkEbeU7GbMJkx4nDYxLHGpd/7h9R15LJk/D3C3QH/E7+h6Hisv/eDBDXkb9QdwfGCAfTDTL1Q5LLpMqJB3nsdrCT5z5DEuKZEVSrqqg31RIDE7EgXHj54W5jLKE1UzDC8hjA0sUIggE8yv9B0vhxjXZbbRAWZJq8NksO0+w65JrkcxTouXKHYTaCAxi9hq779+2Hz0qVdejj7j+Yxj6mYZqbCxLLp1dRIi42MSemC8jUGsaX0QIDTvCgDVMbkX8fTF4cQ0toc9lEmDkY45h42NkFxfJe6zAVjqBFiQs6SCLyLkfsY7HvGFqViKh3VdMgWLEEgz0O/bwx2DGeMbqjcPO68qbV8pQy505h2q1QJ/u9ASR1522X8/DDzgvDK+ZRK1ZFy9PV7wS1yACqgyNRGkmdgwAXZjFWa45kMi7VKSBqrAA1HJJMQOVfGB8IwOg4ln3n3T06e+qtygj/TOofQ+mM04o5fyW0OZ2/frRM/6TW8Q6vDj7cPVPc5x/KZYHQBVb8TxE/l+Zwjbi+d4g0UEZl2LHlpjzJ38t/DDfLexmTysVM3U98/Zvh/2oLn1t4DE+I+3EDTQQIosCQJA8FFl++M2WXObecx+XstPDRgaYSP/ACPX6Jz7P8NGRy8V6iF2JLsJAPZQNzA7DvbCnP8At5TRdGWQQNmIgeij+f0w/wAnk9WXDRNWpSu7SSS6dzcCTsLeGMXVyWQyraqz/wB4qD/t0/hB/iP9fTHMjc/U6DmgQGBz3ult7r2HHrxKBGbzGdq6QWqt/wCqjx+VB9JwxHAaOWOrO1l8KNOS58z08ojxwq4n7d1WXRRC5an+GmIPqRF/IDGUzXEokk+ZJ/XDDI2N+EWfH7J58s7xRPZt5N39+HotlmfbUUgUydFMup3eA1RvMmfvq88Osv7UVKuTpkVAhjQxWWqsyQGgRu3K03+P1x8pT3tQjSCA3wlgeb/SoBd/9qnzxqfYHJVswM1Qo1Cp0qxLgKSw1AKq3KqQSCxP4LDD7IZasrKllwrKDRx339ymGd4SiZ2jmVDU11o4ggkC9oAIEaStybr4gYSvxjXV1Bqh/wANpLBSbI5sAB4Ye8K9lM2DFUe7QOG11RMMCD/hoDJmLlioi8bYu477B0qRinVAOkDnDHWGTmsgOkXN+kjfDAhcdUn27W227voLKcPoDL5YwCHqkLqmeVQC3QQJYLf+LtgylxqpQVAhAJlyNwVNgCPQm34hiL+z1dqyioppqTpBiUA3ARlkEG+8Hre+M+c2azM9M9bo8AKBAhanwMBIHNpO2+BywveDomIZomUHlaxM5lswecf3eofmW6E+I6fbzxDNcHqU+aNS9HUysd7bev1xmEzBDaWBVhurAg/Q9PHDPh3GKlEzTYgdRup8xjMfERoVsQyOYLidY5HUenJM6OdYb8w++Df74Ku7aj2O/wCuBqfEMtX/AMxTQc/MnwE+I+X93wYOBBFkQ6m+oX9bbYVc3KnG4iN+jhldy+xSv3hpnmBUdGF19T8vr9ceV6a1FdUfQSxLFYYF/hbUNie5sfHFrZso5U8y/e4++Bq3CEeTQc0XJk6die5U/mI9cHbIAbHdPMbeo68kOWE13hmHzHkfv7oapRemgLqDFtSSRHfuPI48Rwbg+o3/AK4mM5WoA++Xb50EqR3P4T4EDHooUqvMje7buvwnzH/GJOmp9xsubTm1v4HQqVPNMqkdDGwHQ9vl9LWFrY7AtbXT/wAxbfjW6+vb1x2DCWStEucNCSSR18l9Fyns3kMgQ9UitXBkFgGYN3C/L5sZ8cU8U9uajWpD3Y77t9dh6fXAGT9mqpl80RlqI3Z2GonsB/M+gOOr+1WUy1spR964/wC7VmJ7gbn/ANcLGKR5/MNITBhWG2jtHf8AX7fqvKPAs1X54CKbmpVbSI7mZY/T1GPc1nuH5TSwDZup8pJIpalNyOjwY/F6YUUPad6+ZpnNN72mWgo1qY1SoJUWgEg37Xw79oETO0TK/wCSxg6SqimQRCgEFobci3ODeIw5DFGPh35lBxU0zv8AdPd/tboPufkkHGfbfMZizPpT8Ccqx49W9TjN1+IwQBcnYC5PkBc4Hr8MqqWZUqvSUwSokAkatOqCJF5jt0x9Q9jfYXLNlaOYdS3vE1MNRWndiIdp1vEbFwp7YZGG/qebQDjWxjJE2l83pZKvUkwwCxqCrrYSQBIHLTuQOdl8sfQfZj+zBPeMarhvdlfgIctqQP8AGQFQcw+BQf4r4fe0HEaS5VqNEAi0CkgWmoDjbYFrdO2+MNwv2mrZdkpVXLZYsNRXldQYEkAf4kC5HMT3wzHkbsKWZPJNKD3l9Oy9DJ5IMKSqrEX089Rj/G5JP1bGJ9neOrlszUqVH0o1MqoKSwflgBgDK2JgHxjG4ORCUDUpKurSCjVOa7wAdIIgc0xI8sfIs9VcEjlqASCack2tLIw1jYdxhoApBkZPFa7gvtSc8Xo0hcMTqcFQg5iNUAs0wCLXKMCb4VVMs7VXZa1OodJZFAqggIjuBLKZgAETF1HU4zHsdxQjM1XRjTimY0kgyHT6Wn64YZH2+zFctTapWAZHJJrEiyMYgrBBwzEAWkkda+B+iq8EO0TLhPtxRapUZzpEEgaDuD8AiZMwRc3We+FvszSdZliCVIlFgLLUzCrI5eW4AHxbHGW4XmTBCpcdVnba5Pw/XGu9lxUZ5104FnUBnsVd5JWB8kQs4XsuRXR6aojN8KDLzorID8VMSinxTlNM/wCn3R88IuJ8GehphgNWqFZpHISDzgDRtMOAInmMHGi43xj3CKyjXVafdlHhSATJ1WYATBUhTcWi+FnBXqNUZ3Y6m1HkAGnUtQFh8OppabC8G+AShuzhaLhTLGbDtEiGZKnS4Kk3APUdwdmHiJGGPD+NVKJmm5XuNwfMG2GOb4fysHRai7saYHbd6ZET/EVVv48ZLiVMpVqU018jQbFliJkEyVt0JbrfCJw7X/CttuMoVKLviFtqfGsvXI98vunNtaXUna4/588TzPBXUalh1/El9vuDhDwPhy04rOC2lSw7arabRNyyiQes23wTleKVKSl1MM7bjYkczErsZ1AYWlwoaLBTGHxbw6o9uR60R1LPEWPMPv8A1xGhw2gX1oIJBBUWF+sdCPDE6fGqFa1ZPdOf+4gtPdl/59MdX4VUA1IBVTo9MyPUbj7+eEsrm+C1GzxPIDhlPjt6FX5ke7QleYAbRBjr5+WOxTlnqRzAEdusfkcdiGEDfX1RHtdaTcR4vUrNrquznux28ugHlhf/AHgkSPh/Gx0p6E/EfBZPhhn7NcFTNU8yw1GpRpg0wwUsztIEIeRUEXLaomdQjFf/AEKlT585mNbfgpsG9DVaVHlTD+mN1mEA1evLyfiNd2IUo0uBvUyb5oH3qioKSrDKHdokKBzvAINys3tbG19ofY7MLVSrSqxKrz1m92J0gkqgGpgfwAEgzPYZfJe1KqDToq+XoXlqQuWIAu1RwzyLEBh05cNfYn2kX+8ihVH94eqwSizDRFzGuJJUCLRaIvuHGiJuhCznSTPs2iuJ5H3WQ9wKlWoWfU1ULpVTExTUsLbk/B8W2A/ZbjdVs1Ty+cZq1NuSmwLagxMDUtQwQbywBjucaj+0OkyImqtpVAG0pRXTqcsgJUnVEDfV6dMfO/7/AFqZWpQ0VHRgwZTJBBmSjgNPofPBJJM2jh1t9EFjDVhfU/bigaWVhCtMMeYhNRKrzRLEE8xG0ffHynN5p4aFWpawT1sVaGG/SRhjmval6rCqSWGx1XdCRdW1eoiysJsOgWcyAqQ1EiWuEm9iQdE3YSNviHWdyE95BbI9hTqp/aFWzGXXroAWrTDMujTABASDBgQ7FiD2tIWdya5oe8owKvVbDUxkysQFqWMoLG5Xqq50GuKnIrO6gzykkCOaeoWO9sNeG1nqK9I0kBMt8IWyiYMQeliIuT3x2atTsnYnZm2wahC8IqulaprjVo0nWt/8xCZ6/CDi9KWXTW1JecAxrJIi5MCbH67eZN1fJ5uo2h1ZAttVQMdugMM7AbxMCx7YlmPZmqmzLI3uYMqjWgEAc25tcYq6TkdFR2ZzrAAWf4Zw+rWA6ILajZB9Nz4AEntjS0M2tHTSoLraQTcqSwnnYowKkCYAaEEkkseUFKlRG11KbAopK6tXyi+meVfQYTZnjFRg0IqK5vpSAZMxfpbbwxcOBHdKIX1q9unJPONe0jV6qhdVRaYgPy/EbtzgLqWQIZ7mJk2xf7P1XNRQHUQRIALSCVUgmQNj0nzxnstlne/yjq1lH8vQYeLUWkPdIAzn4pAM9bg/KN9Pq22kTeuZJOkJ0Gyf+0XEhRpalUNU1FU3TS3KYbYoQLwpM7T2R8Hes9V3qOxZx8ojTYgsJIJaJ+nxWxVxHjdSoEWSypeS3Lqt8LPfTA/ER2A6k8AR3YBKqBlgwEZxBdKZBJKzGvYfUYKx+V1tGqu1jjH3lRnslXRQvxotyaYJJuZZ0POCJNxK73vOOr5IscwUaFygUOfiBDSZKgalIOrUQW22thz7RcSNFNJVGqNJpuNQUaSAZWA9Nl7XFxc4z+Z9oWRYqVDXFVStSVcCCQ2kVAdYE/LLL/DikjIncNUwyWZlEHRDGpABaApsHBDIT2DC0+Bg+GC8nn6lI6qbFT4bHzGxwFk8imsPQrFASAyOyjUs3Van+VUtPK4Q/wAJwR7Q+6oZqpSXUiAgqwU6SGUNzU2giJIlCBb4ThCTB8WrTi/Eb7so68lpMr7TU6lq66G/Gm3qP0nHmMuDy6rFPxqZT1MAofBwuOxnPw1HULSZI0i2P08/uiavtJWaF0olFTPuo0r/AOFOIP8AE1/4sKs7m6ZqFwtz0LF48tZP0OrwjFCZZ38vKPWB+cYJo5FRvLkdBf69B5yfLGu6QlYbYWt8UKarubT/AE8+g8NsMeDU6lCqlRW0VFIKnradpjeRtiFXOpT3IXwW5/8ALYf7RgA8YLMBSAUkxqO8nrJv9IxLWuOq58gApbTNcaqe8NRwGRhBkFrG5R5M1VMdTPKCCpEYXZ7gquQaLAEiRTZgG/2FgPeD6N3GNlmfZuu+oUUVqJ2qIytqWZBapqJ7GJA8BiGc9mUbKr//ACV98pIYArWBAgAcp0yBAlmixvgpB4oObKAW1fXBYRchnFDOAyhSFJZgGv0hiGja+2HnDuE18zli7aP8MchqBQrAA7M3KTYgFe3XDP8A6QKVBhczGpmJYwrA6QBCIJF1Ab/UJxnqeqk6tRb4fkbYj8PNP2a2IIoUuLs91VppwnhdW7VCWMEKNlFiN2Gto30wu2KODcTOWq85ZqJ1MyLBl9BCyLEjUVMc0DaCcbHjhHuVcf4PvEpkQ6rdzSMKCNT8rMNQgDTt1x8mfidyCxBFtNSxBHTUo/NR54I6B5bp1aVjc3MSd1ueEcYXNmsqKwZSWdmUFmQK7bBpYlkDX6+EDA7UTTFSoHD6QX0mmyyF3Go1G3EDynucZz2Zzb0/f1NTBgqwwZh+MAAowgX2BwXmOO1atGsrs5HuyY97WMmR0aoQd+owuXFpy+XAJlseZpef1+isPHlqU3CqQWsCyrHyw1zDH4xeTBEzjzh/CmOXIDH4t/iBgCzDc7yIDb7Yy6Z7SIZx9yfKBb6kY1Hs7nj7pmlyDcDShMTBeLHTuDzfphiOB7joEvI5uXUodMhWDaiA2kEhgA4JVS2kG5U2iLG+2F1fNZurreDpgatOn4bgTFyLdfXD3jObd6hVCKS7Fpu0mdzB03HTfBHBODoyOmon4TIJDBpbm1Qb3PyjzG+KBtEhGaaALq9ll6XD3JBdtE7azc+S/E3oMPqOYWmPc0VDmefVEHSd6l40jcIDpFiSxjSWns69NiwdY0sQTpQyFJEmdLSQBZibziGU4bmwxD0KlTUZJKsP9yusAfXT4Y6iBoiB5cTdVytLvaKu1dkGsn3awAz6omJhmltNrazIA6bYSM7oYYH9R/8AIecjHuczqLWqIb6HZQ4O4ViAZURsOx88EUc1IgEOD0MT/NWP3wJ7XA2USN7aoKvJ1UXUVRCzCOYNb/aGAP7tizL8QqqBTZBWpzAXTrUE2stmpE90KeuIVMsjG0o3Y/1v+eKalOom4kd/0I28sc2Qhc6FrtlpkzNNadGgQcv7qsKsOzfA/wAdNaiwUVv/APQAWgud8djOZfPaQ2nSpbdtCau1iR/+J8cdgwkbxS5heFF+JA8qA1D4CF9QPzJxRX9+43UD8Kkb+nLP6YIyGWQqF1Hl3W4uSTMfaZwcppC0DbuPGD279J8cUADToFcuDhqUlXhgF6rwewkt+v29cEoFpxCin4vOo+g5h9YxLOBUlaU6ibwLgedz98UUcoTeB4kmftt9cFMvIIeQNGZxTH/qYCg6goOwA+KDE6RM3B3Prvg/gntPWNamKWhQlmLqIKEhIKqP4gAAe3nheKlLkSrT94dgwco0SWjqpAnDHLZrLUVJCohNiCC7FZDTLSDcD5QLfQhdG1l8UIAudtot/wC3nuHXTTK1GL3NyshKiiWsl3NP4djucfMM0LMpLp0PzenNzD6nGqzvC2dVrKxHKIZ7BlIFub4rEiAD498BZ3huukrtpM2lXWRHQ6yNURsTI7kRgBPNAbmumpJQz9YotMVQCvw3EVF/A4aJIFhqlSLWtJea4O1ekajo9JxyyVY6vP5mAtzXYSJ1fFgehwRKjOCWbTTdhotGlGYFpBtIGx9cPPZTgnvUzCFyoRl3klQSwkCwJaABfpeAJwUTPoAK7aJo7rO8Gyr0GbUYWQTpIIeAwjyvceHTF/Ea2uky0wEJ3CwA42g/v6741eV9lcujI9Z6lZWYQdSiACOg1Bx4SJmwG+A63A6NT/LZkYKvNeLKoPJpmJjrN5xRxcXZkWuF9deCyXDPZ+zM8sFGoqoJBjxHxeSnzIwdT4nUUh2Gin8tMgAsRsZIGiPxCIFlwbxnIVMvQLe8uzQHBuRpJYX2b4bdRsSDdC/CjCuaklzswM7Az1ny/YIJnVqENwCuOcLElnYljJ+YyTNi389XmcPvZ8gSxLLqUiTUIEakCkkjQs84GoQYOFfDuGrJm8AmSVC2BOxMnzMDz2wxyha1Rm0INiGt/uYWJgC3WwAAAGBWd1V2fYr3j3tE9Ot7qpKqAIIVSGBAu6g3IuNyLfDgIcQRKRI0skwAPhBMgAiJHqvocVcQp0WUMwtMBkJU3JYmIKi52gb2jYBZjLU1RlphiWiS5GwMxAH3nB80bo74oga4OAVFb3VQy6lGYk6kgqT6WPpGOy/B5DEF5H4RNr3K9RYdcRylYry6QR37dYN4jffDfhmZJ1XHTqI32g8vX97YE6SxvSMG5TtaTvmHpjm0ugtIvHoYK+kDFuX4sOjafBrjykXHkRGCuL5kE6CnMQCWNrjbcSe9zGAs9kCROkEeFiPUfzwJzQd1PaEbbeKvr+7Pxch6ERB8un0jHYjw+upOkqQwAv3tHQT0x2B5SEQzgK3J5fmimhLHq1z9PhA67W74ZZjK7KanMFuZIFixkmDAhtiNgDaYxNc+KWqacKBdVI5ulz8U+ZgG8YQZjPVagIChF3ImWPnqMm+w74jKTratnbsAvVIMtspJI2Aif3tidOrqsilo/DsPMnb1GBlybNdjHmb/AL+mNPQ4epEmWXcA2UCZHKu3nI22wRuuyDM4MHNKKGUqtVSnZdRAlOYgNF59e8Ya5b2fj5FTuahFR/8AxHIh/wBUeeLl4YWrSwK0hEtZQQALKbdvHb6s8zn6QMrqIGwFhYRGptxvbSd99sXDAN0MYoNGqOXiOWqvpc1UqAAEBUdeUBZB1Lp22I9Thjl61E0PcLSUrXaAarKGnYEBCIm0DUenfGUoMxZhSQKzXOhSzE+LGW+lsE5fhL6iahTVpOkOdR1SNwJMgSYPbbHGikQWB1tCcZrgK5VG1CwAOkAsJayjSgiZ8P65Slx00w4pkAMIYQPGLHYjUenXG59qfaWjVpikoYEgAF2iBIJCqBpF13ZhcXi5HzHilKolm5x0LCZjtN1I6ixGA9prX1Wo2HS/oth7IZylmMtVGYdS4YKnvDVVShD6p9yepaL9zgX2lqUsvQU0Wpq+vTFN6jjQQ0khzPxEbYScAJai6U/8w1NWkEyVVYkT/q74jx2sy0VRzLh9WktJAKwCd+x+uDh52SZj/M6pTr8X106aVCAEJg/DeAO9rQIHbDnJ5enUpKAQZnlbmvud+YdLqROMjkfeOeW3duw2uTJ9PTGpyWcCqV1EhbkBh+FV5laFJkbhpExBIwLPqm3RaaqqvkaSIywVEjUVKuoie5BFyLXNpkxj3K5ZACVq69SssBSFOpSvNMEgTMAE2wCcrVUlkkggE6W1QSoLTBJImd8RpcQFgyxH4YH2gr9IOCCgs8uBdZQ3FOHmkFZIQkkMFeRHLBAPMASSIM7dMD1qNQdFfxp7jzUj8h64dcTr066p7sDWoiCQCQfFus9j1OPa2RRjHzAAn5SJ22G891JxQtO4Wi2Vr91l2q3BEGDcbH6G0/XDClWRbR/htaZ8R5AEW6fUHFXGOHQxLagbC99UACxG5t2wCXeieR2HWDsSOv7GIq91a61Cb5nLug/HT8pWfX4T4WOAmzMAGGQbAkErNj59u++C6FSo51hwCQJKi+2x2+l8HUcmxp7kCTtBB2mRbt2Pl1xUd3Zd2gf8WhWfytTS2p4INidxB8iI6WMbY7F3Eshpg8qGYOn0+WZHW0DHYI02ECQNBRnGqjvVamW0qhAgSJsDeeomIi2KaGSEEKpY/s3PTp2xUlEkliVEkmWPWTsq3w5ocLBRW1kgmJYaVG9wBNrEeeOyqjpsooK3I0EQDYt4cx+swPqfLB9CuzuqooUkgTGoiTE3tbwHrgzg/s+Kh5KdSuR1jTTHqTceRGNrwv2Fqxz1BRX8FEQfVuv388Ea0nZKuc9+6yC8LEyULE7PXYibbqi8zf8AtjqHDS+ZZEpBizHQGlVADMZIAA2jqY2K2xpOKZdKNYqpkKZbaSAIOqYBvN5HjHU7+z3Kg1a5cf4iEegYv4mCYBv3GL5OFqrWjUddaqeR9gHYD31UKv4KSgD1MQf/ABw/yHshlqXw0gT+J+Y/+2HqriYp4vTQrL5LW4ejZ9KHu92JDMBp+EsAq6YIsAZJmMKfaHgddaZigX1GzhE92ABGl/hG2xgEXx9hzPAVZtaM1JpmViJPUq0qT4xOM/mvYpncGtmDWUH/ALmo9DECYHSY+22M6QZHWSPXr6FaDZWFoFVS+SZbhDU6TRUSmzAkpS1OS2k6Rr+FVmJGo9cA57IGpbWj6TyrUYow/hk2byDY+8ZP2XoIwaJMEELyrBI6C8xA363m2PnfEsrTL1NSD4iPoYAv1gbi9sBM7Wnf5dfojNcXWAOuvFYygWpaUakVk76AFvblkmdzcyThnwJkq5kpoC85kCNJhtO0CN/ERO2GGX4GFPJWNNS2wuIuQCpkE+JHTGh4VwenTuDrO82F+8KAJ8xhuEiV3dI68P4QpCGNIIOq8zPs1Re+nQ34ksZ79sZb2m4C9JZOmqptqIIYT1JW59beGN/hb7RAf3arqFghP0E4edEEjuvn9LKE015UIEghhF9TXDDY7WLDbbFGZV6QUgOFvytcCIgqYAgzuI23ODeG1yqC4MHUYj4G1ATplhtsR1HXGrT2bR6asrMjFblYgk7yuxv+W+A5L2VS3VfP8znxUWGseh3E+RM/ngKsilYse8X+3T1AxqOO+zZpKWZFZZ+JIUibXU8v73wh/wClKUBCtq6lGkiy3gzImbiOt8DLeau17m7oLhiAOwBF15RzkEgjoknbVtjT8PKik0oSQZaCytGlRqAaZGqx1C2obSMY/MakZWB1G8HSQwiJnfofEYP4VxUJUDAmkd2EWkAzEm0iRDDYkGRiWmk0CHAlE57KBqjOlYGT8DjQR4Ag6T9RjsTzWdy9ZWhWWrvoSWRiO1tVOex1ATvjsHbEXbIZLFDJ5dQrNAkNAm+7N0Nsa6nl1MAiZAvJmCWtO8WFpx2OwAKjQDa+rcOpAKAAAMNKa47HYc4IBXxb2kzDNmKwZmILtK6jp5HYLyzFvLe+98bz+z+kBXzkADnXbzqY7HYzIyTKb5n6rXxDQIG0OH/lbkDGV9ruM1qTotN9IJvAHh1InHY7DgWWzdaNWkGbwzRPgYHnitEAZh2Bj7Y7HYx5/h9SmGqqmsOm+5G52GqPyGPlHEhNaqb2J692g/bHY7CTk3DxXtOmPeURFiVBHcSN8NM8oGYSAFmCQAAJ0k7CwuBb9cdjsPYQAsH/ADb9VWb4vQpB/Z1x2vmKbe+fXpiCQoPTsBPrh97Tf/1a3/02/wDtOOx2PQf0+iQPxr5rxKzLEjkix6F3keIPbH1PhY/wKf8ApH7vvjzHYTw3xOTeKHcYq+K0waTgieU/kcfO6d6d785H2Jx2OwyQNUqxJuLOffBZJEHe/wArdTfoMLzUPvDt8R6DuR1x2Owo3cJn+g9c07ytIaB5enzdNugx2Ox2CPOpQeAX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4" name="AutoShape 10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000"/>
            <a:ext cx="1397529" cy="540000"/>
          </a:xfrm>
          <a:prstGeom prst="rect">
            <a:avLst/>
          </a:prstGeom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xmlns="" id="{B113C1FA-839A-4AE7-B864-5F4788848FCF}"/>
              </a:ext>
            </a:extLst>
          </p:cNvPr>
          <p:cNvSpPr/>
          <p:nvPr/>
        </p:nvSpPr>
        <p:spPr>
          <a:xfrm>
            <a:off x="540000" y="360000"/>
            <a:ext cx="1106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 timber structures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759" y="1753324"/>
            <a:ext cx="4037845" cy="30426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2772" y="2082297"/>
            <a:ext cx="4882716" cy="2384692"/>
          </a:xfrm>
          <a:prstGeom prst="rect">
            <a:avLst/>
          </a:prstGeom>
        </p:spPr>
      </p:pic>
      <p:sp>
        <p:nvSpPr>
          <p:cNvPr id="16" name="Rectangle 8">
            <a:extLst>
              <a:ext uri="{FF2B5EF4-FFF2-40B4-BE49-F238E27FC236}">
                <a16:creationId xmlns:a16="http://schemas.microsoft.com/office/drawing/2014/main" xmlns="" id="{28B59EEF-FFCF-47F2-8FF6-5A41D8DC4C5B}"/>
              </a:ext>
            </a:extLst>
          </p:cNvPr>
          <p:cNvSpPr/>
          <p:nvPr/>
        </p:nvSpPr>
        <p:spPr>
          <a:xfrm>
            <a:off x="805759" y="5071897"/>
            <a:ext cx="40378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Reinforced concrete podium and core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CLT floor and Glulam column</a:t>
            </a:r>
          </a:p>
        </p:txBody>
      </p:sp>
      <p:sp>
        <p:nvSpPr>
          <p:cNvPr id="4" name="Rectangle 3"/>
          <p:cNvSpPr/>
          <p:nvPr/>
        </p:nvSpPr>
        <p:spPr>
          <a:xfrm>
            <a:off x="7216653" y="5071897"/>
            <a:ext cx="31149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Reinforced concrete podium</a:t>
            </a:r>
          </a:p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CA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 wood frame structure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EC2EB879-BCA6-41C8-AE4C-70880FAC26A6}"/>
              </a:ext>
            </a:extLst>
          </p:cNvPr>
          <p:cNvSpPr/>
          <p:nvPr/>
        </p:nvSpPr>
        <p:spPr>
          <a:xfrm>
            <a:off x="3925660" y="4794898"/>
            <a:ext cx="9179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(Liz Brown)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D2CB6437-2423-40E0-83E7-879ADBD86245}"/>
              </a:ext>
            </a:extLst>
          </p:cNvPr>
          <p:cNvSpPr/>
          <p:nvPr/>
        </p:nvSpPr>
        <p:spPr>
          <a:xfrm>
            <a:off x="9746368" y="4466989"/>
            <a:ext cx="14691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(Idaho Airships Inc.)</a:t>
            </a:r>
          </a:p>
        </p:txBody>
      </p:sp>
    </p:spTree>
    <p:extLst>
      <p:ext uri="{BB962C8B-B14F-4D97-AF65-F5344CB8AC3E}">
        <p14:creationId xmlns:p14="http://schemas.microsoft.com/office/powerpoint/2010/main" val="4095936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 Timber Structures in History</a:t>
            </a:r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68558" y="6216815"/>
            <a:ext cx="610320" cy="528064"/>
          </a:xfrm>
        </p:spPr>
        <p:txBody>
          <a:bodyPr/>
          <a:lstStyle/>
          <a:p>
            <a:fld id="{79AA0B8D-5002-4A0E-8DCD-D60B08B37DCE}" type="slidenum">
              <a:rPr lang="en-CA" sz="3200" smtClean="0">
                <a:solidFill>
                  <a:schemeClr val="tx1"/>
                </a:solidFill>
              </a:rPr>
              <a:t>2</a:t>
            </a:fld>
            <a:endParaRPr lang="en-CA" sz="32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000"/>
            <a:ext cx="139752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40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68558" y="6216815"/>
            <a:ext cx="610320" cy="528064"/>
          </a:xfrm>
        </p:spPr>
        <p:txBody>
          <a:bodyPr/>
          <a:lstStyle/>
          <a:p>
            <a:fld id="{79AA0B8D-5002-4A0E-8DCD-D60B08B37DCE}" type="slidenum">
              <a:rPr lang="en-CA" sz="3200" smtClean="0">
                <a:solidFill>
                  <a:schemeClr val="tx1"/>
                </a:solidFill>
              </a:rPr>
              <a:t>20</a:t>
            </a:fld>
            <a:endParaRPr lang="en-CA" sz="3200" dirty="0">
              <a:solidFill>
                <a:schemeClr val="tx1"/>
              </a:solidFill>
            </a:endParaRPr>
          </a:p>
        </p:txBody>
      </p:sp>
      <p:sp>
        <p:nvSpPr>
          <p:cNvPr id="10" name="AutoShape 2" descr="http://t10.baidu.com/it/u=4006527200,2801502287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2" name="AutoShape 6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3" name="AutoShape 8" descr="data:image/jpeg;base64,/9j/4AAQSkZJRgABAQAAAQABAAD/2wCEAAkGBhMSERUUExQVFBUWGR4aGBgYFxgcGxsYFxgYFx0ZGyAYHSYgGBwjHRgYHy8gIycpLCwsFx4xNjAqNSYrLCkBCQoKDgwOGg8PGjQlHyQpLC8sLC8sLywsLCwsLCwsLCkqLCwsLCwsLCwpLCwsLCwsLCwsLCwsLCwsLCwsLCksLP/AABEIARMAuAMBIgACEQEDEQH/xAAbAAACAwEBAQAAAAAAAAAAAAAEBQIDBgABB//EAEMQAAIBAgQEAwYEAwcEAQQDAAECEQMhAAQSMQUiQVFhcYEGEzJCkaFSsdHwYsHhBxQjM3KC8RVDkqLCc7LS4iQ0Y//EABoBAAIDAQEAAAAAAAAAAAAAAAMEAQIFAAb/xAA3EQABBAAEAwYEBQMFAQAAAAABAAIDEQQSITFBUfATImFxgZEyocHRBSOx4fFCUoIUM3Ki0hX/2gAMAwEAAhEDEQA/APn5y4PwtjwvUXxHjfHnuUPwt9ceFai9Z++MXrVe4K45lT8S4rNFT8LY8bMfiXFbBTsfri4bSGSFJndfHFbVVO4jHpLDrOK3q9xgjQgvdS8j8Jx5rbtOOFEET0xMLNh03O/7/pgoCRkxGXQJlkKZYSTcHf0++KuI5WCT0nttirL1zT8e9+nj44aiqpUNsh3JtHn4+G+BnMHWNUtebTTxSLIs5qkNeFt5SMF1kIVrHY9PDEsrQnMiokFGBHiIXr3NvSdhbDo0sMPht1lLO/EjAOzDbWXy5Yga79h4T+o2xo+H5NlQbSTMdh+uAOEZdQIkNUX5R4kn1IkiBtaYwwzGagEAw20/hJFp7b4DMHB1bUih3dBA33SjidV9XNLAWHYeEdMChmPhhlpIA7bGbdxgbM5MzKm3bFDpv7pzD4gEVsh/dfiOPQyDxxAKvUziS1B0GOIT4IVgrMdhGPfdsdzjwaz4Y9NH8TYpsiLgqjczj0Vuy48DoO5xIVz8qxiFK9COfDHY8KMdzH78MdiFy5tB7riOgj4XnEqlT8SeotihlQ7EjzxIHW6s4qb1W+YTilnU9xiRDDYziKqWNx64KAEtI+t1DT+E4spofmuf39cdTTePr+/3bFhIHe28T9/QTglLOdNm2UdJNyYAOOarFlEk28ZEfT97Y7QXggwv3628Pzvj2plQQFUR4+dv3+eDdmKtx9Epmo0FMAbgyfsNp26/fHkc6z8zKhXoQx6zv6dYOGnDeBhPC92O5PYA7eBIk7heuIcSy3Pqptzrtq7gCCL727z57YuDXko7L3Q+TyRo/wCIJBIjTIKid/E9QJ8d9yaufckKQOa20b2nfAPCa7MxWoZIEgRsBCx57YY5moFUsROm/jhebE1KG0jM/DBNEZSdR4ckvqcKFGwMSQBUtI5XYiNhZR8Jk6t9wCyoMEyJFjsYnxEEHttvtvgCkr1P81gEmQetp2Fj8x+tzjQjJBqShTPLdCd/Ij4TfdfUQJw29+YpURCqca5JPVrgMEImYiLCbbT0B6beNsSZBuo338POcUrwc06iXYpJgNuvcHoRtcWPhiQy7U2GnmUwAOomIA/EOsG/bqcB7Gx3T6KznBrqcPVQbLq0mBq/e+BNTC2mMMFcN8Jv2n8rW+mOrUwQFMz9D54UOuy0GTlho7JcQx3OOAUdZxKvldG8kdx/PEFbsuO32T7XgqYqjouJy58MQBbyx4V7titdbolr00x8zY7ERpHQnHuO1XK8l+hDYoep3T6YjpDbAjFtIdN/HEhtIUuJA0CgMuN/t/xiWgmD9vPF7WxUtInmNh47/wBPzwUa7LNmfrr7L2gispgww3Exudx+X074qDiCpmR0H6fvzxPL1dJkDUr7zHjO+3W+2+I1OGhg7CYMaSDHLB3HmBcmD98GaBeqFI7KNFLJ5J9RJJYnpNh5kdY6DBmZyxWCLxuAIO3T6d8eUeLqZUA6l7iAdr/0i+KK2dcNJM/aPLEEHipaC4d0aIqjxt6qkFdMH9enfx8cAV9YaRJkzFzOKa3El18o5uvSR28/H88MqFIOjMGgrBuDsTEyJiDA2+YYufEJFweJLb14IbhuYY1jrUrCWkXIkevTBfFM0BSaDJtaP4h0OJZfKtSqe8DDS1JzKk2bTBv+yJE4ka9WpSqrqdiwUKCWP/cW4H+04XdCHPDlpjGujb2Nb8eOqU1MxU+ZWU9Z/l0wyyGbeko3I3I697djj2jwsBoaosKCbS0QJY2EeESOnXC/M8QVTDTHX9P64YHgs2bOX1wRz8SbMlTBAEgztG++xnvA9cWcSpvBCkISbfhbflv8JjvbxjC450/LEdO39cMRxZQp97tttvvPqd9sVIN2DryTOUhtubp8/NB0KoVWDAKZEgrAkTbuN5t6dsEU6xP+kbk7gbdN+3fa2AM1lzUNRlfl3VQCbcqwD/u8sX1AANAksY6mBGwHQ+fn3x0jQpjdn0ROXqAqJ6mPXFGYyhmVNuo7fTBhp6AtgFgXF1JgX8LnceG2LKoJBK77wf317+GAFoB13KJFNlvLsOCRwvVifT9cSUr0UnB1TLg7RqjqPzwI4YbkLgZ5LThmbILC9Ut0UDHYrMdWJx2IpMWraFEuBPecMKOUCiT549LKtonv4dib98QLyGK20wDFrTIMeeINvHLwWdFGL+V+Kgy62BWBPcH62xdnKEBT1/46bDEuHtqCE7qSCfDSSDi3iFVWIC9OvnhqIABZWPc9sgY3lr52UuoUBLeJkz39bR+7YtfMMB+/364toUCDt648rUJwtJM4P0Oi2cJhmOgBe3X1v5/wllfMgGQL9Yt+zi6jQNQErBgTuNpjrvcj64qzNGBPTveP3+uKMnWKNqAOlgRBWzBgVO/rfwww236qhc2K2NIPgiOJUH5WKmDsNOnSZ2EAdb+MjcjFnDKTisqwQzWIJERvzAEhum9vC2D0yJki+kzy795gi+wm3lOKc2o1SjCQAAVMjoIMbdP3JwxRLVjsd37G36Jtk+FICWsTAt8t+oVgfHcntabWvSWqpBETsQpS0kxzCbTttFonCz2ezjF3D6iQsyTYyRMfQffB/G89pokqpmREGNzHbzwi6XLII65J2nOHaApRxikaShFsrEiV3YAIeaZm5NgQLAjxV0qNQ1AAh1yIkXE7eQ+uDQzPHvWJjYdukmLTbfww1zOSmSh0k79j0sTt6WM3jDrWkBJTvLjaWNw9xLFdIA6gJPSQvcnoBbAb1FY6TcDy/nifFKuj/D+HYtPxE6bSdoAY/XriiiAdsCPdNrSjIljDTpaYZfN6ZgfSw/Xw+vfHlUjSdI0n7C4mAbQQCCNjPpiCUsWVEEdT5YD27i4UjOwUTIy6ta5n6fZE0eJmQoVQu0SbDw9LYmlaWiItYeAgWj9BgKkQCL4LfToY7mwXtJJ/TBpGgtWLh3vMwbzVjKCd74FzCQoBXVi1TpiRY7G0T1jrjlzCVJX4oEmP3e+FW92rFhaLmHMaNEJe9Ei6xH5eeOweuX07beWOxL9+7qEePFECn7qijX01FBuvw+h6+eJZZYqMh+YFfUXH5YHZeRT4R6qf0jBOYbmFRCCbN69QfUY40E+1tjzHzCjlPnXuAR5r/ScVHMaJVgSCZB6j9R+mIPUFWQFIafQeuLAgEBiajDZf1/r9OuOAPFVkkYNteK9y+ovOthTg3JNvKcEV/hIBhYgO158huT5d7kYgctI1VSAPwjb+v7viS56ixnQS0AQWtAAFha3qcHYABss+R+d2rq8ApFGYyuzASGFoEjlg2i/YDaTivMcOChYaGW+/n5d/DpEbn0cS5tIdAT8qwYjrIsLf8DAmap3kfXDDXUNBSzJS2OSt/oh83m6gGliRvtABEAbi8W22wDl1bWApALHqbeRwdnaNSYLK3dVMx42sT5TieSylN1YEHUCI0mCQwMi4IJUgWieY9sNNmaI8rgpLHOfY4+iN9m1irUGoOYFwDFzeJi354v4+x/u95EsL7dW8B0GI5aiGdzSDa2VQQSAQ+pSTNgJIY+uJ8Syjsn+Ox+NWJmTGkiLfCbncDbGaWAuz9aI/a5fyqWczusQC6sCLaTuNpPbbY4uyHEKlPlUkgiw3v3HbBeayVMBn59TQEDEKBMxa5Kqqnr2xRlqLhuXT621eAn9/bGm2VgjocUq5jg7VMMjlXqVNTEAkEQPLc+Pnt2wVRy7USFWFkgF43kxp0jaTbt0kCcLKL1NYklSDsLRhv/1JiAOUnreGIIi3j5fTC2YVRCr/ALj8oOvsrUy9Nxtp1E6SpJX9AY6R1IgbhdxCgyVAsgCLnpMnafCD133wZT90hkl0B3QgQ3hzER9WI74EhlEH/ETqDcjx8fPfyws9oIulqxyOY+s1jkuqtSICrdy1zeygbdvHF+ZoqvulAgwWPqYH2H3wKtHdqV/DqP1/Pw649y2aGrVVaTYeg6D6YWdYFeifj7NxzAC7s6KziiEuEHyKB/uNz+f2wuWppfUu03Hj4+Bv+xhnSeddQ/xN9bD7kYVI2gyRIMDBIzaFiGlretymdOqWYkExE7SfI/0x2I5TieksTZQII0mNx9h1MY7DQw5OtLFfIb3+SF9+VgRqUmRbva3fbbwx4KAB1MSoPSbn9/uMGsEFhIjrM+BJB9e/XANeuKR31sbzuf8A9cB7Ig6LVdisw8ESiEi3+Gv/ALH9P3vit+IpTBFNdRG8fzOBFq1KraTYRIAO9+seEnBf91RVMnwtYCf3/XBRGG7pF8znaNS93qVCHqHSgIMHbvEdf3bB9B006lsD1O57+M/ucCVqIB1sdQ6T0G+37GLaPEQbFFtsTvEzt2v2wVzm8EuWuItSoZOeZQZmJO/X6DwW/jg+nlejdQYItzAE9ZsYI9RgejnJYHVaQCALAHvI9Y/LBdekT8Toq+Bknt5+pAwBxO6LHGHCjwVVTh6uNMPrXcGF5elzYdRJ7CxjEWyC0q6lgwpiZuTuNr3677+GG44urSdJBk2AgEm5M+p6T3wmznECWJIHp2HcHfE3omCwu0a3QDmtFwestZHWnaIgkHxGxOxgG3h54nnB/d6c1CGEwIBAFibC/QfUDtGEHsxXGqqQCo5f/leOlsW+0mZBp0yQWGqY/wBpM/fChkl7bKPh9OXuoELOzzdbqjN5VK9dRTJ0EAErtdySbzaDPh6YHXhgpkmo0N8oYXnpI38doMbnEspxQqy6RYEEAWH7nrh3/wBXpEBnBkG0TO8xPSYuevUHDvBc1mQVRpK6eQMALJO5kRbYeJJIPTp44FzOUEhmsdgTcd4I2I/iHqMGUFqAysOszEgHebSbX8x548zGbJdg2lgCRGx87m8iLg374qDaVliawW3dXZunSZdRIUd5EHw8fI/bCnLVaigmQyhoA6wZIvt0xLNZulGhQxJYbkEAiew3vgjIsCrbdI8ZBsB/t9fGMGGyALGuy8VlbmQ6W6/1GPKjq55xpbo3Q+ff8/HpgLOaS4FNoKkgxf08gR364hRz3NpqGB1MfmOnn98DfDxCbixB4o4rULaCRpidwAQPP+e1sDZog8oBETMiP3/XDPJMAyhVB8yLjbcna/p3xVxWmoB0nS3RduomOwifrt1wLs61CcGKzGnbJfVrup1C4Ah06RsSBtB79DvY47FLK1tNiPQ47DTMQANUtJhHZu6E9r11vJYimskmNJgnlt1JsIBHQbajnsrRU3Jk9R4+PfFlbNswspCDoBae5PU+JFumCsjw0teIB/SfX1nywIEtGqrI5sju5sqnoq56n+FTvHc/yH2we1hpaSW+Veg/n+7gXMq9JgTpi+9h+z6/bCutnDLKoM/MdyfpsPz74nMXJcxm9VVmFBqGDKiwjrAiR6/84KRQFMAx1MTvinJKWO0DubX7Ww4Xh50NF7XJgACfOEFvtvjqUl5OjUGtJioCwqxMm/U9O/WTAvi1ci4YaWIUfEzfDck7nc+AHocNNGhURaZd2kljqCm194JUDqdI63xbluFNUYapquNkT4VHiRAA8oB6NgjnaUAixxcXFLaoEDQGad2PUXE32Eg7n0GK1QjmkWMEG3SetrifocavO8BNGlra5mNCAnSDO2038B136g0+H++0jQ55RqFSQggtcxdtz+Hc74XkGWiUaLEVmjHolXC6Lq9WB71TpJbVsIYks0wpEjfrtiHFVd/dADQJkGflVVgzsTv6iMbTI8BQaQ51xcKBpRfJRA8zA288U8a9m/dwFIl11shErebEGbiN462jCpnAkAI3/hcxmZha07fysOaB+Ll3iAVmY7Lba5238cXpSGkgnS+4J2jaD3U2vzDbbB1XLijJIZYEAASpkrdSbjbrO2+GeU4N7+lrUBhsVMiRa+9jPlsLnYtMp2qrLOTUfuky5LlEwrESYiD9LMPEYX5lCH78s6tVrCT8W4H188NKyPQbkOxvTqC4Pfp23EHwjHuYyYaqWAW5Kso2nblsBc/KQDcwGwZoCXkjddgrNVwd4gg+s7wcMKOZB3HI1rAcp7H+RO/1GI57JKAdJi1lMWNiRe46yLjywtJamwO07xe09QfLEuaAdCqG3jVNcwhUhvi7Ou/ke/kfQxgHiMfMpDTG23n2wXQVYs2oG8CYwZn8oDPS958b2+u2x7YoHELmsAFWhuHZiKakLLJ8U76RZWEW2gSZg+Bxbm8sGXUBrQbR8SeXYeFwOvRinT3i8y2IMC+x8v5SRGGlDV8U6O8bH0ixv09Ix2UkpuOZtUQhAQN9UdCVInHuG2SyKMnKw1KTHrB7/n9RjsVOHadQVf8A+hI3TKOvVKxT5b7z8U2t1kflv4YM4dqUEBiQDJZth4L/AF+gwZmOCBQsKmqL3Mm7dTft0Gx2wtzlZlHOCFHyr599vpiridgoZE1uqjxCpyEq3xGBFvE/bz33ExgTKZa/VjvA/P8AqcQ9/wC8YSQeygGABfr/AFJwzyuRlTI9Li8joD57km/TFwNNUJzwCrMlTUQAvvX6KLgfTc+X1w5y1EkAuw1AyFWDAtEdF6y1z4jDH2b9nfeUwx5EPRd2g7knp+xGG/tBw73WWiigBLL3k+cXY+Z/TFqoWdlOZvwxjUrNLlBVrU6QAE3sTbuZ3LG/WfHH0ChladFABpRR6X/mcYvhPCHVkqMedSWABOm66QO1o2F/O+NDnISrLsKmkrMkACCCR2jrF/K+nAv9QGiwFYYd7jTjzNDrrkl3tJx5CRT2SRJIvciSPwiJuL9jijJ53TymAoghgU6gsdpLWIMzcR0xR7SVkrggAEzIaIjw7mevjfCThfEtE0qmxkDe07Ie6EzbpJPkJsxcTqmHYduUZR5reez2aoPUYOdK0QLudKg1CAAuq8FQTPZbWxR7TceoVqyhDKhSp1AhTBOx/wCMA+wns+a/vKjgmjqhQTdtMgjwgMB57Yc+3WUpl0QqANM8oAjmO2MvEPuSy79k7go4mvygEnXy2+aRnh7sVuSrG+nf4ZHwra4A6/5g6QcQynHEpV/dAhqR+YHUQ2kfMCdQm3XzMXXcf4l7tBRpLpLAGZJgHUCqze8xNrW6kkPg4WmGkAuykc2wkRY7A+c40xNVG0kcMLdmHkOKee2IX3a1FhjMAi8g9B42wspqKh2JIF9IvAkEG3MLG0EWNsE1Mmr02lgYYHSdu0i8k3PfYyRgTgeSNPMU2LgJJ3A67jyJ6zF9r3OJQavj7Jd0D2klp2O3FL84HCmeenvI3S9t+215FrHCrMgMB1HQxB3jb+Yt44+kcf4SHRnTlqATI+YdZ7267+OMScsGpqAdp+xPqN9wQfPBSKQTIOASbIwAywSQZA2m1/URMR1MYYZj/EWfjXcjqp7jt+XhEYV5ymVY72gyDHbwGx7R9cGZDW3NOgzci0+n8xgbmm7CLGRVFQ98NNpjvpM/p98QWmhSwYGfMN59QR69PV7w+jTYspJ5gSbx1Gw/p3mcRzeSNEhmYFZhQFFtz59BMH9MTqqGNpsN3S3LAoJEzvy77dMe4KrabDmlr6xe8777yOu3hjsWBSOrDShnc47N8XSB2wLxH3zsFlW7osMZvb+I+EmMM8zwllmQe0XnV0G157R1xHJ5M6tTKwKjmUGSQpnmiyCAAZk2264CHFt2teUscB2enPRK8tlSGXUSoAvq/la/ph5l11qQqlpgDcSQRsAbCN5PUbYM4T7JNWqgs29iqm0hZkkdIvYHcQcaLLZemisGA+CABZO1zOw3gzubGZxLpvDn8kuMO5x30oHTfVMMrnCtJRTQnSFUmLAkD6/vfrTmHBVXd9Tc0/hAmBP2P5RBlfW4zylVkiZvYCwHmdpiwsN4nC8VKlVgoDVG6KB369h54UfO6TQa6ent9062Nkfv6+/2THPca1AKADChYvpEdup9IFrAYWtUeq0XdugA/kLDzxoMj7EtY5htM3FJBqqEC/S4Hjbzw+yGXK8mXo+6AkExzyPxMbU/zwQYZzu/KaCXfi2tGVgtZ3Kex5ADZpxRX8Iu5HkLxgbPezYzYNKjlWoFTy1tauWXxNNtNzeJMCDNwG1VdcvQJatU940/CCT9TufthHn/AG0qOfdZWncmAiadR/TzwJ+KhZ3IBmPPh7osOFxEv5j+63metVovZXgn9zy6USZIkkg/MxBI/lhV7dD/ABaf+j/5HDnguUrUaKrXKmoWJbSSQNUkCTufTCf22P8AiU/9H8zjHeSXEu3T2CAGIGU2NVk80UHM1A1rAcvxgTcqOp++OzXs8bmkdcboY1r3B6EjY+I64G4rXdCrKjsIvoAaL9Rv64My+c2JsejA3GxsRsfD0xoQytEYEg05jh5o+KwpkkLond7+08fJKA7LY9OhGxHntgxeIakVDFiTfcTO3QiSe2+/TDhwta1RddrOsBx6fN5D6HCvOcBYDVTIqp4fEPMYZDSBmjNjrcLNLy12SUUetiiFzZpooRi6lLobkHY+W/f6yMIczl6lPlgkpIIIMwL9bqRPqO8XuSuy+PTxHkf5YPpZtalQF73vAgiFgGF3jw+5wRk3Dy8v2QpYGyD0O2/7rIMgd+UAarQSLbC3cX8t8V08qFcg6w0fELgD63Xfr9dsP85w+muqqLR8wi5mAI2JYwJ8dovivOcJImAFJ3tqU9YncXHiLdMMdqaF8bS5iynezok1FOv/ADg/OmpTgvLFwDeGU7fl2/PfDDh3C9bAAAuFBAlRYdeWBc9fuBirMcNdOSC4F/dtZh4r+o37EYsBpqrvfnNN0pD1oKMpkHdYCqIEyIA2M/EJjrGOxdqWoraSNYFkYXJ2IHQmJuL+Ax2CBthJkyNNFa7N8OSpVZwzw6gkKSsiQACN4M+Hji0BaSEqgVAhIFgGJ2B8Tb0f6i532hAJ90pa0S2w6mBuZtv2GB8zwutUGurUYmDyKtwRBgEkCwJJI20t2nGdmMv9NnjyTQjDB3jQv101XtHiApoiJzaBAYz4jzIv126WGB011W0qDUboqjb6WGGPBPZ1DqavUYqDyoggsImSdgPX642vBcmI5V9xRX8Nixm4Lm58YA88EMBcTJO6uKucS1lRxarNcP8AY64/vD6T0pU7uSdgexPpjY5fgQp04o6KI0zGmWJPRn6eYGLstVoh2dCHb4QAASAIsI9AST0xhM3xnPZo+7pKz9DpsB4sdl+owB2Ojj7sDbPMosOBlxNmV2UDe1qDxehkw0v7yod4jbt5W3O+MznfbSvmW93l0Ziflpjv1J2HngzIf2dgD3merAgXKKdKD/UxufSPPDCt7U5bLJ7vK0lgdQNK+f4nPifrjMmmdIbkdfhwWlh4omd3CsznmdglvD/7PatTnzlXQu5RDeP4nNh6T54aHjeSySlMtTVj1K7H/U5kt98ZnOcZzGacJJcnZF2t1Cjt3w04T7DVXaa5FNeiggufOLKPUnwGIYySXRo0TMzI2d7GyWf7R1f6eae5DiTV8uKrQGLbCYEOB+WFPtll2102gxouY8TiHDPbXLrWpZXK0jpNTSWYwZJvA3me5HlinjXtI7ZlAab0wVAXmBm5ksIi94g2jc4OMJY31SDZXRTZ2spupA8Dss3muIe7ZbSCPyOOWnTq3ptobrHXzXY+f3x5SzuWz1jNGqqkki6RaSe328zgbO8Eq0bkak6Ol1+23rinZlm2hWu3ExSHK7Q+Kvd2p/GIH4lkr6jdfy8cGUs6bGfJlI28DcHC3LcVYfFzD7/Xri9aKPJptoY7gbHzXY+Yv445r8pv4TzG3qOvJElhzNyvGYeO/ofv7plmsvRrAFp1Rd1WDPionUPH7DCTPcDdBqWKifiW/wBRuMH5OjUZwhWGMwwPKYBN5uhMdbT1wWM24gEkEbeU7GbMJkx4nDYxLHGpd/7h9R15LJk/D3C3QH/E7+h6Hisv/eDBDXkb9QdwfGCAfTDTL1Q5LLpMqJB3nsdrCT5z5DEuKZEVSrqqg31RIDE7EgXHj54W5jLKE1UzDC8hjA0sUIggE8yv9B0vhxjXZbbRAWZJq8NksO0+w65JrkcxTouXKHYTaCAxi9hq779+2Hz0qVdejj7j+Yxj6mYZqbCxLLp1dRIi42MSemC8jUGsaX0QIDTvCgDVMbkX8fTF4cQ0toc9lEmDkY45h42NkFxfJe6zAVjqBFiQs6SCLyLkfsY7HvGFqViKh3VdMgWLEEgz0O/bwx2DGeMbqjcPO68qbV8pQy505h2q1QJ/u9ASR1522X8/DDzgvDK+ZRK1ZFy9PV7wS1yACqgyNRGkmdgwAXZjFWa45kMi7VKSBqrAA1HJJMQOVfGB8IwOg4ln3n3T06e+qtygj/TOofQ+mM04o5fyW0OZ2/frRM/6TW8Q6vDj7cPVPc5x/KZYHQBVb8TxE/l+Zwjbi+d4g0UEZl2LHlpjzJ38t/DDfLexmTysVM3U98/Zvh/2oLn1t4DE+I+3EDTQQIosCQJA8FFl++M2WXObecx+XstPDRgaYSP/ACPX6Jz7P8NGRy8V6iF2JLsJAPZQNzA7DvbCnP8At5TRdGWQQNmIgeij+f0w/wAnk9WXDRNWpSu7SSS6dzcCTsLeGMXVyWQyraqz/wB4qD/t0/hB/iP9fTHMjc/U6DmgQGBz3ult7r2HHrxKBGbzGdq6QWqt/wCqjx+VB9JwxHAaOWOrO1l8KNOS58z08ojxwq4n7d1WXRRC5an+GmIPqRF/IDGUzXEokk+ZJ/XDDI2N+EWfH7J58s7xRPZt5N39+HotlmfbUUgUydFMup3eA1RvMmfvq88Osv7UVKuTpkVAhjQxWWqsyQGgRu3K03+P1x8pT3tQjSCA3wlgeb/SoBd/9qnzxqfYHJVswM1Qo1Cp0qxLgKSw1AKq3KqQSCxP4LDD7IZasrKllwrKDRx339ymGd4SiZ2jmVDU11o4ggkC9oAIEaStybr4gYSvxjXV1Bqh/wANpLBSbI5sAB4Ye8K9lM2DFUe7QOG11RMMCD/hoDJmLlioi8bYu477B0qRinVAOkDnDHWGTmsgOkXN+kjfDAhcdUn27W227voLKcPoDL5YwCHqkLqmeVQC3QQJYLf+LtgylxqpQVAhAJlyNwVNgCPQm34hiL+z1dqyioppqTpBiUA3ARlkEG+8Hre+M+c2azM9M9bo8AKBAhanwMBIHNpO2+BywveDomIZomUHlaxM5lswecf3eofmW6E+I6fbzxDNcHqU+aNS9HUysd7bev1xmEzBDaWBVhurAg/Q9PHDPh3GKlEzTYgdRup8xjMfERoVsQyOYLidY5HUenJM6OdYb8w++Df74Ku7aj2O/wCuBqfEMtX/AMxTQc/MnwE+I+X93wYOBBFkQ6m+oX9bbYVc3KnG4iN+jhldy+xSv3hpnmBUdGF19T8vr9ceV6a1FdUfQSxLFYYF/hbUNie5sfHFrZso5U8y/e4++Bq3CEeTQc0XJk6die5U/mI9cHbIAbHdPMbeo68kOWE13hmHzHkfv7oapRemgLqDFtSSRHfuPI48Rwbg+o3/AK4mM5WoA++Xb50EqR3P4T4EDHooUqvMje7buvwnzH/GJOmp9xsubTm1v4HQqVPNMqkdDGwHQ9vl9LWFrY7AtbXT/wAxbfjW6+vb1x2DCWStEucNCSSR18l9Fyns3kMgQ9UitXBkFgGYN3C/L5sZ8cU8U9uajWpD3Y77t9dh6fXAGT9mqpl80RlqI3Z2GonsB/M+gOOr+1WUy1spR964/wC7VmJ7gbn/ANcLGKR5/MNITBhWG2jtHf8AX7fqvKPAs1X54CKbmpVbSI7mZY/T1GPc1nuH5TSwDZup8pJIpalNyOjwY/F6YUUPad6+ZpnNN72mWgo1qY1SoJUWgEg37Xw79oETO0TK/wCSxg6SqimQRCgEFobci3ODeIw5DFGPh35lBxU0zv8AdPd/tboPufkkHGfbfMZizPpT8Ccqx49W9TjN1+IwQBcnYC5PkBc4Hr8MqqWZUqvSUwSokAkatOqCJF5jt0x9Q9jfYXLNlaOYdS3vE1MNRWndiIdp1vEbFwp7YZGG/qebQDjWxjJE2l83pZKvUkwwCxqCrrYSQBIHLTuQOdl8sfQfZj+zBPeMarhvdlfgIctqQP8AGQFQcw+BQf4r4fe0HEaS5VqNEAi0CkgWmoDjbYFrdO2+MNwv2mrZdkpVXLZYsNRXldQYEkAf4kC5HMT3wzHkbsKWZPJNKD3l9Oy9DJ5IMKSqrEX089Rj/G5JP1bGJ9neOrlszUqVH0o1MqoKSwflgBgDK2JgHxjG4ORCUDUpKurSCjVOa7wAdIIgc0xI8sfIs9VcEjlqASCack2tLIw1jYdxhoApBkZPFa7gvtSc8Xo0hcMTqcFQg5iNUAs0wCLXKMCb4VVMs7VXZa1OodJZFAqggIjuBLKZgAETF1HU4zHsdxQjM1XRjTimY0kgyHT6Wn64YZH2+zFctTapWAZHJJrEiyMYgrBBwzEAWkkda+B+iq8EO0TLhPtxRapUZzpEEgaDuD8AiZMwRc3We+FvszSdZliCVIlFgLLUzCrI5eW4AHxbHGW4XmTBCpcdVnba5Pw/XGu9lxUZ5104FnUBnsVd5JWB8kQs4XsuRXR6aojN8KDLzorID8VMSinxTlNM/wCn3R88IuJ8GehphgNWqFZpHISDzgDRtMOAInmMHGi43xj3CKyjXVafdlHhSATJ1WYATBUhTcWi+FnBXqNUZ3Y6m1HkAGnUtQFh8OppabC8G+AShuzhaLhTLGbDtEiGZKnS4Kk3APUdwdmHiJGGPD+NVKJmm5XuNwfMG2GOb4fysHRai7saYHbd6ZET/EVVv48ZLiVMpVqU018jQbFliJkEyVt0JbrfCJw7X/CttuMoVKLviFtqfGsvXI98vunNtaXUna4/588TzPBXUalh1/El9vuDhDwPhy04rOC2lSw7arabRNyyiQes23wTleKVKSl1MM7bjYkczErsZ1AYWlwoaLBTGHxbw6o9uR60R1LPEWPMPv8A1xGhw2gX1oIJBBUWF+sdCPDE6fGqFa1ZPdOf+4gtPdl/59MdX4VUA1IBVTo9MyPUbj7+eEsrm+C1GzxPIDhlPjt6FX5ke7QleYAbRBjr5+WOxTlnqRzAEdusfkcdiGEDfX1RHtdaTcR4vUrNrquznux28ugHlhf/AHgkSPh/Gx0p6E/EfBZPhhn7NcFTNU8yw1GpRpg0wwUsztIEIeRUEXLaomdQjFf/AEKlT585mNbfgpsG9DVaVHlTD+mN1mEA1evLyfiNd2IUo0uBvUyb5oH3qioKSrDKHdokKBzvAINys3tbG19ofY7MLVSrSqxKrz1m92J0gkqgGpgfwAEgzPYZfJe1KqDToq+XoXlqQuWIAu1RwzyLEBh05cNfYn2kX+8ihVH94eqwSizDRFzGuJJUCLRaIvuHGiJuhCznSTPs2iuJ5H3WQ9wKlWoWfU1ULpVTExTUsLbk/B8W2A/ZbjdVs1Ty+cZq1NuSmwLagxMDUtQwQbywBjucaj+0OkyImqtpVAG0pRXTqcsgJUnVEDfV6dMfO/7/AFqZWpQ0VHRgwZTJBBmSjgNPofPBJJM2jh1t9EFjDVhfU/bigaWVhCtMMeYhNRKrzRLEE8xG0ffHynN5p4aFWpawT1sVaGG/SRhjmval6rCqSWGx1XdCRdW1eoiysJsOgWcyAqQ1EiWuEm9iQdE3YSNviHWdyE95BbI9hTqp/aFWzGXXroAWrTDMujTABASDBgQ7FiD2tIWdya5oe8owKvVbDUxkysQFqWMoLG5Xqq50GuKnIrO6gzykkCOaeoWO9sNeG1nqK9I0kBMt8IWyiYMQeliIuT3x2atTsnYnZm2wahC8IqulaprjVo0nWt/8xCZ6/CDi9KWXTW1JecAxrJIi5MCbH67eZN1fJ5uo2h1ZAttVQMdugMM7AbxMCx7YlmPZmqmzLI3uYMqjWgEAc25tcYq6TkdFR2ZzrAAWf4Zw+rWA6ILajZB9Nz4AEntjS0M2tHTSoLraQTcqSwnnYowKkCYAaEEkkseUFKlRG11KbAopK6tXyi+meVfQYTZnjFRg0IqK5vpSAZMxfpbbwxcOBHdKIX1q9unJPONe0jV6qhdVRaYgPy/EbtzgLqWQIZ7mJk2xf7P1XNRQHUQRIALSCVUgmQNj0nzxnstlne/yjq1lH8vQYeLUWkPdIAzn4pAM9bg/KN9Pq22kTeuZJOkJ0Gyf+0XEhRpalUNU1FU3TS3KYbYoQLwpM7T2R8Hes9V3qOxZx8ojTYgsJIJaJ+nxWxVxHjdSoEWSypeS3Lqt8LPfTA/ER2A6k8AR3YBKqBlgwEZxBdKZBJKzGvYfUYKx+V1tGqu1jjH3lRnslXRQvxotyaYJJuZZ0POCJNxK73vOOr5IscwUaFygUOfiBDSZKgalIOrUQW22thz7RcSNFNJVGqNJpuNQUaSAZWA9Nl7XFxc4z+Z9oWRYqVDXFVStSVcCCQ2kVAdYE/LLL/DikjIncNUwyWZlEHRDGpABaApsHBDIT2DC0+Bg+GC8nn6lI6qbFT4bHzGxwFk8imsPQrFASAyOyjUs3Van+VUtPK4Q/wAJwR7Q+6oZqpSXUiAgqwU6SGUNzU2giJIlCBb4ThCTB8WrTi/Eb7so68lpMr7TU6lq66G/Gm3qP0nHmMuDy6rFPxqZT1MAofBwuOxnPw1HULSZI0i2P08/uiavtJWaF0olFTPuo0r/AOFOIP8AE1/4sKs7m6ZqFwtz0LF48tZP0OrwjFCZZ38vKPWB+cYJo5FRvLkdBf69B5yfLGu6QlYbYWt8UKarubT/AE8+g8NsMeDU6lCqlRW0VFIKnradpjeRtiFXOpT3IXwW5/8ALYf7RgA8YLMBSAUkxqO8nrJv9IxLWuOq58gApbTNcaqe8NRwGRhBkFrG5R5M1VMdTPKCCpEYXZ7gquQaLAEiRTZgG/2FgPeD6N3GNlmfZuu+oUUVqJ2qIytqWZBapqJ7GJA8BiGc9mUbKr//ACV98pIYArWBAgAcp0yBAlmixvgpB4oObKAW1fXBYRchnFDOAyhSFJZgGv0hiGja+2HnDuE18zli7aP8MchqBQrAA7M3KTYgFe3XDP8A6QKVBhczGpmJYwrA6QBCIJF1Ab/UJxnqeqk6tRb4fkbYj8PNP2a2IIoUuLs91VppwnhdW7VCWMEKNlFiN2Gto30wu2KODcTOWq85ZqJ1MyLBl9BCyLEjUVMc0DaCcbHjhHuVcf4PvEpkQ6rdzSMKCNT8rMNQgDTt1x8mfidyCxBFtNSxBHTUo/NR54I6B5bp1aVjc3MSd1ueEcYXNmsqKwZSWdmUFmQK7bBpYlkDX6+EDA7UTTFSoHD6QX0mmyyF3Go1G3EDynucZz2Zzb0/f1NTBgqwwZh+MAAowgX2BwXmOO1atGsrs5HuyY97WMmR0aoQd+owuXFpy+XAJlseZpef1+isPHlqU3CqQWsCyrHyw1zDH4xeTBEzjzh/CmOXIDH4t/iBgCzDc7yIDb7Yy6Z7SIZx9yfKBb6kY1Hs7nj7pmlyDcDShMTBeLHTuDzfphiOB7joEvI5uXUodMhWDaiA2kEhgA4JVS2kG5U2iLG+2F1fNZurreDpgatOn4bgTFyLdfXD3jObd6hVCKS7Fpu0mdzB03HTfBHBODoyOmon4TIJDBpbm1Qb3PyjzG+KBtEhGaaALq9ll6XD3JBdtE7azc+S/E3oMPqOYWmPc0VDmefVEHSd6l40jcIDpFiSxjSWns69NiwdY0sQTpQyFJEmdLSQBZibziGU4bmwxD0KlTUZJKsP9yusAfXT4Y6iBoiB5cTdVytLvaKu1dkGsn3awAz6omJhmltNrazIA6bYSM7oYYH9R/8AIecjHuczqLWqIb6HZQ4O4ViAZURsOx88EUc1IgEOD0MT/NWP3wJ7XA2USN7aoKvJ1UXUVRCzCOYNb/aGAP7tizL8QqqBTZBWpzAXTrUE2stmpE90KeuIVMsjG0o3Y/1v+eKalOom4kd/0I28sc2Qhc6FrtlpkzNNadGgQcv7qsKsOzfA/wAdNaiwUVv/APQAWgud8djOZfPaQ2nSpbdtCau1iR/+J8cdgwkbxS5heFF+JA8qA1D4CF9QPzJxRX9+43UD8Kkb+nLP6YIyGWQqF1Hl3W4uSTMfaZwcppC0DbuPGD279J8cUADToFcuDhqUlXhgF6rwewkt+v29cEoFpxCin4vOo+g5h9YxLOBUlaU6ibwLgedz98UUcoTeB4kmftt9cFMvIIeQNGZxTH/qYCg6goOwA+KDE6RM3B3Prvg/gntPWNamKWhQlmLqIKEhIKqP4gAAe3nheKlLkSrT94dgwco0SWjqpAnDHLZrLUVJCohNiCC7FZDTLSDcD5QLfQhdG1l8UIAudtot/wC3nuHXTTK1GL3NyshKiiWsl3NP4djucfMM0LMpLp0PzenNzD6nGqzvC2dVrKxHKIZ7BlIFub4rEiAD498BZ3huukrtpM2lXWRHQ6yNURsTI7kRgBPNAbmumpJQz9YotMVQCvw3EVF/A4aJIFhqlSLWtJea4O1ekajo9JxyyVY6vP5mAtzXYSJ1fFgehwRKjOCWbTTdhotGlGYFpBtIGx9cPPZTgnvUzCFyoRl3klQSwkCwJaABfpeAJwUTPoAK7aJo7rO8Gyr0GbUYWQTpIIeAwjyvceHTF/Ea2uky0wEJ3CwA42g/v6741eV9lcujI9Z6lZWYQdSiACOg1Bx4SJmwG+A63A6NT/LZkYKvNeLKoPJpmJjrN5xRxcXZkWuF9deCyXDPZ+zM8sFGoqoJBjxHxeSnzIwdT4nUUh2Gin8tMgAsRsZIGiPxCIFlwbxnIVMvQLe8uzQHBuRpJYX2b4bdRsSDdC/CjCuaklzswM7Az1ny/YIJnVqENwCuOcLElnYljJ+YyTNi389XmcPvZ8gSxLLqUiTUIEakCkkjQs84GoQYOFfDuGrJm8AmSVC2BOxMnzMDz2wxyha1Rm0INiGt/uYWJgC3WwAAAGBWd1V2fYr3j3tE9Ot7qpKqAIIVSGBAu6g3IuNyLfDgIcQRKRI0skwAPhBMgAiJHqvocVcQp0WUMwtMBkJU3JYmIKi52gb2jYBZjLU1RlphiWiS5GwMxAH3nB80bo74oga4OAVFb3VQy6lGYk6kgqT6WPpGOy/B5DEF5H4RNr3K9RYdcRylYry6QR37dYN4jffDfhmZJ1XHTqI32g8vX97YE6SxvSMG5TtaTvmHpjm0ugtIvHoYK+kDFuX4sOjafBrjykXHkRGCuL5kE6CnMQCWNrjbcSe9zGAs9kCROkEeFiPUfzwJzQd1PaEbbeKvr+7Pxch6ERB8un0jHYjw+upOkqQwAv3tHQT0x2B5SEQzgK3J5fmimhLHq1z9PhA67W74ZZjK7KanMFuZIFixkmDAhtiNgDaYxNc+KWqacKBdVI5ulz8U+ZgG8YQZjPVagIChF3ImWPnqMm+w74jKTratnbsAvVIMtspJI2Aif3tidOrqsilo/DsPMnb1GBlybNdjHmb/AL+mNPQ4epEmWXcA2UCZHKu3nI22wRuuyDM4MHNKKGUqtVSnZdRAlOYgNF59e8Ya5b2fj5FTuahFR/8AxHIh/wBUeeLl4YWrSwK0hEtZQQALKbdvHb6s8zn6QMrqIGwFhYRGptxvbSd99sXDAN0MYoNGqOXiOWqvpc1UqAAEBUdeUBZB1Lp22I9Thjl61E0PcLSUrXaAarKGnYEBCIm0DUenfGUoMxZhSQKzXOhSzE+LGW+lsE5fhL6iahTVpOkOdR1SNwJMgSYPbbHGikQWB1tCcZrgK5VG1CwAOkAsJayjSgiZ8P65Slx00w4pkAMIYQPGLHYjUenXG59qfaWjVpikoYEgAF2iBIJCqBpF13ZhcXi5HzHilKolm5x0LCZjtN1I6ixGA9prX1Wo2HS/oth7IZylmMtVGYdS4YKnvDVVShD6p9yepaL9zgX2lqUsvQU0Wpq+vTFN6jjQQ0khzPxEbYScAJai6U/8w1NWkEyVVYkT/q74jx2sy0VRzLh9WktJAKwCd+x+uDh52SZj/M6pTr8X106aVCAEJg/DeAO9rQIHbDnJ5enUpKAQZnlbmvud+YdLqROMjkfeOeW3duw2uTJ9PTGpyWcCqV1EhbkBh+FV5laFJkbhpExBIwLPqm3RaaqqvkaSIywVEjUVKuoie5BFyLXNpkxj3K5ZACVq69SssBSFOpSvNMEgTMAE2wCcrVUlkkggE6W1QSoLTBJImd8RpcQFgyxH4YH2gr9IOCCgs8uBdZQ3FOHmkFZIQkkMFeRHLBAPMASSIM7dMD1qNQdFfxp7jzUj8h64dcTr066p7sDWoiCQCQfFus9j1OPa2RRjHzAAn5SJ22G891JxQtO4Wi2Vr91l2q3BEGDcbH6G0/XDClWRbR/htaZ8R5AEW6fUHFXGOHQxLagbC99UACxG5t2wCXeieR2HWDsSOv7GIq91a61Cb5nLug/HT8pWfX4T4WOAmzMAGGQbAkErNj59u++C6FSo51hwCQJKi+2x2+l8HUcmxp7kCTtBB2mRbt2Pl1xUd3Zd2gf8WhWfytTS2p4INidxB8iI6WMbY7F3Eshpg8qGYOn0+WZHW0DHYI02ECQNBRnGqjvVamW0qhAgSJsDeeomIi2KaGSEEKpY/s3PTp2xUlEkliVEkmWPWTsq3w5ocLBRW1kgmJYaVG9wBNrEeeOyqjpsooK3I0EQDYt4cx+swPqfLB9CuzuqooUkgTGoiTE3tbwHrgzg/s+Kh5KdSuR1jTTHqTceRGNrwv2Fqxz1BRX8FEQfVuv388Ea0nZKuc9+6yC8LEyULE7PXYibbqi8zf8AtjqHDS+ZZEpBizHQGlVADMZIAA2jqY2K2xpOKZdKNYqpkKZbaSAIOqYBvN5HjHU7+z3Kg1a5cf4iEegYv4mCYBv3GL5OFqrWjUddaqeR9gHYD31UKv4KSgD1MQf/ABw/yHshlqXw0gT+J+Y/+2HqriYp4vTQrL5LW4ejZ9KHu92JDMBp+EsAq6YIsAZJmMKfaHgddaZigX1GzhE92ABGl/hG2xgEXx9hzPAVZtaM1JpmViJPUq0qT4xOM/mvYpncGtmDWUH/ALmo9DECYHSY+22M6QZHWSPXr6FaDZWFoFVS+SZbhDU6TRUSmzAkpS1OS2k6Rr+FVmJGo9cA57IGpbWj6TyrUYow/hk2byDY+8ZP2XoIwaJMEELyrBI6C8xA363m2PnfEsrTL1NSD4iPoYAv1gbi9sBM7Wnf5dfojNcXWAOuvFYygWpaUakVk76AFvblkmdzcyThnwJkq5kpoC85kCNJhtO0CN/ERO2GGX4GFPJWNNS2wuIuQCpkE+JHTGh4VwenTuDrO82F+8KAJ8xhuEiV3dI68P4QpCGNIIOq8zPs1Re+nQ34ksZ79sZb2m4C9JZOmqptqIIYT1JW59beGN/hb7RAf3arqFghP0E4edEEjuvn9LKE015UIEghhF9TXDDY7WLDbbFGZV6QUgOFvytcCIgqYAgzuI23ODeG1yqC4MHUYj4G1ATplhtsR1HXGrT2bR6asrMjFblYgk7yuxv+W+A5L2VS3VfP8znxUWGseh3E+RM/ngKsilYse8X+3T1AxqOO+zZpKWZFZZ+JIUibXU8v73wh/wClKUBCtq6lGkiy3gzImbiOt8DLeau17m7oLhiAOwBF15RzkEgjoknbVtjT8PKik0oSQZaCytGlRqAaZGqx1C2obSMY/MakZWB1G8HSQwiJnfofEYP4VxUJUDAmkd2EWkAzEm0iRDDYkGRiWmk0CHAlE57KBqjOlYGT8DjQR4Ag6T9RjsTzWdy9ZWhWWrvoSWRiO1tVOex1ATvjsHbEXbIZLFDJ5dQrNAkNAm+7N0Nsa6nl1MAiZAvJmCWtO8WFpx2OwAKjQDa+rcOpAKAAAMNKa47HYc4IBXxb2kzDNmKwZmILtK6jp5HYLyzFvLe+98bz+z+kBXzkADnXbzqY7HYzIyTKb5n6rXxDQIG0OH/lbkDGV9ruM1qTotN9IJvAHh1InHY7DgWWzdaNWkGbwzRPgYHnitEAZh2Bj7Y7HYx5/h9SmGqqmsOm+5G52GqPyGPlHEhNaqb2J692g/bHY7CTk3DxXtOmPeURFiVBHcSN8NM8oGYSAFmCQAAJ0k7CwuBb9cdjsPYQAsH/ADb9VWb4vQpB/Z1x2vmKbe+fXpiCQoPTsBPrh97Tf/1a3/02/wDtOOx2PQf0+iQPxr5rxKzLEjkix6F3keIPbH1PhY/wKf8ApH7vvjzHYTw3xOTeKHcYq+K0waTgieU/kcfO6d6d785H2Jx2OwyQNUqxJuLOffBZJEHe/wArdTfoMLzUPvDt8R6DuR1x2Owo3cJn+g9c07ytIaB5enzdNugx2Ox2CPOpQeAX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4" name="AutoShape 10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000"/>
            <a:ext cx="1397529" cy="540000"/>
          </a:xfrm>
          <a:prstGeom prst="rect">
            <a:avLst/>
          </a:prstGeom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xmlns="" id="{B113C1FA-839A-4AE7-B864-5F4788848FCF}"/>
              </a:ext>
            </a:extLst>
          </p:cNvPr>
          <p:cNvSpPr/>
          <p:nvPr/>
        </p:nvSpPr>
        <p:spPr>
          <a:xfrm>
            <a:off x="540000" y="360000"/>
            <a:ext cx="1106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 timber structures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xmlns="" id="{28B59EEF-FFCF-47F2-8FF6-5A41D8DC4C5B}"/>
              </a:ext>
            </a:extLst>
          </p:cNvPr>
          <p:cNvSpPr/>
          <p:nvPr/>
        </p:nvSpPr>
        <p:spPr>
          <a:xfrm>
            <a:off x="7764598" y="5166507"/>
            <a:ext cx="32472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Hybrid timber-steel roof</a:t>
            </a: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xmlns="" id="{28B59EEF-FFCF-47F2-8FF6-5A41D8DC4C5B}"/>
              </a:ext>
            </a:extLst>
          </p:cNvPr>
          <p:cNvSpPr/>
          <p:nvPr/>
        </p:nvSpPr>
        <p:spPr>
          <a:xfrm>
            <a:off x="1703943" y="5141218"/>
            <a:ext cx="37726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Timber floor and column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steel lateral bracing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436" y="1899148"/>
            <a:ext cx="4523520" cy="2965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7623" y="1790945"/>
            <a:ext cx="4106281" cy="30985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53391" y="4889508"/>
            <a:ext cx="3510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https://www.pinterest.ca/oguzakdenizz/roof-structure/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651BF9EA-5120-499C-BC69-DA170E31CA81}"/>
              </a:ext>
            </a:extLst>
          </p:cNvPr>
          <p:cNvSpPr/>
          <p:nvPr/>
        </p:nvSpPr>
        <p:spPr>
          <a:xfrm>
            <a:off x="4311600" y="4864219"/>
            <a:ext cx="13003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(structurlam.com)</a:t>
            </a:r>
          </a:p>
        </p:txBody>
      </p:sp>
    </p:spTree>
    <p:extLst>
      <p:ext uri="{BB962C8B-B14F-4D97-AF65-F5344CB8AC3E}">
        <p14:creationId xmlns:p14="http://schemas.microsoft.com/office/powerpoint/2010/main" val="3111868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68558" y="6216815"/>
            <a:ext cx="610320" cy="528064"/>
          </a:xfrm>
        </p:spPr>
        <p:txBody>
          <a:bodyPr/>
          <a:lstStyle/>
          <a:p>
            <a:fld id="{79AA0B8D-5002-4A0E-8DCD-D60B08B37DCE}" type="slidenum">
              <a:rPr lang="en-CA" sz="3200" smtClean="0">
                <a:solidFill>
                  <a:schemeClr val="tx1"/>
                </a:solidFill>
              </a:rPr>
              <a:t>21</a:t>
            </a:fld>
            <a:endParaRPr lang="en-CA" sz="3200" dirty="0">
              <a:solidFill>
                <a:schemeClr val="tx1"/>
              </a:solidFill>
            </a:endParaRPr>
          </a:p>
        </p:txBody>
      </p:sp>
      <p:sp>
        <p:nvSpPr>
          <p:cNvPr id="10" name="AutoShape 2" descr="http://t10.baidu.com/it/u=4006527200,2801502287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2" name="AutoShape 6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3" name="AutoShape 8" descr="data:image/jpeg;base64,/9j/4AAQSkZJRgABAQAAAQABAAD/2wCEAAkGBhMSERUUExQVFBUWGR4aGBgYFxgcGxsYFxgYFx0ZGyAYHSYgGBwjHRgYHy8gIycpLCwsFx4xNjAqNSYrLCkBCQoKDgwOGg8PGjQlHyQpLC8sLC8sLywsLCwsLCwsLCkqLCwsLCwsLCwpLCwsLCwsLCwsLCwsLCwsLCwsLCksLP/AABEIARMAuAMBIgACEQEDEQH/xAAbAAACAwEBAQAAAAAAAAAAAAAEBQIDBgABB//EAEMQAAIBAgQEAwYEAwcEAQQDAAECEQMhAAQSMQUiQVFhcYEGEzJCkaFSsdHwYsHhBxQjM3KC8RVDkqLCc7LS4iQ0Y//EABoBAAIDAQEAAAAAAAAAAAAAAAMEAQIFAAb/xAA3EQABBAAEAwYEBQMFAQAAAAABAAIDEQQSITFBUfATImFxgZEyocHRBSOx4fFCUoIUM3Ki0hX/2gAMAwEAAhEDEQA/APn5y4PwtjwvUXxHjfHnuUPwt9ceFai9Z++MXrVe4K45lT8S4rNFT8LY8bMfiXFbBTsfri4bSGSFJndfHFbVVO4jHpLDrOK3q9xgjQgvdS8j8Jx5rbtOOFEET0xMLNh03O/7/pgoCRkxGXQJlkKZYSTcHf0++KuI5WCT0nttirL1zT8e9+nj44aiqpUNsh3JtHn4+G+BnMHWNUtebTTxSLIs5qkNeFt5SMF1kIVrHY9PDEsrQnMiokFGBHiIXr3NvSdhbDo0sMPht1lLO/EjAOzDbWXy5Yga79h4T+o2xo+H5NlQbSTMdh+uAOEZdQIkNUX5R4kn1IkiBtaYwwzGagEAw20/hJFp7b4DMHB1bUih3dBA33SjidV9XNLAWHYeEdMChmPhhlpIA7bGbdxgbM5MzKm3bFDpv7pzD4gEVsh/dfiOPQyDxxAKvUziS1B0GOIT4IVgrMdhGPfdsdzjwaz4Y9NH8TYpsiLgqjczj0Vuy48DoO5xIVz8qxiFK9COfDHY8KMdzH78MdiFy5tB7riOgj4XnEqlT8SeotihlQ7EjzxIHW6s4qb1W+YTilnU9xiRDDYziKqWNx64KAEtI+t1DT+E4spofmuf39cdTTePr+/3bFhIHe28T9/QTglLOdNm2UdJNyYAOOarFlEk28ZEfT97Y7QXggwv3628Pzvj2plQQFUR4+dv3+eDdmKtx9Epmo0FMAbgyfsNp26/fHkc6z8zKhXoQx6zv6dYOGnDeBhPC92O5PYA7eBIk7heuIcSy3Pqptzrtq7gCCL727z57YuDXko7L3Q+TyRo/wCIJBIjTIKid/E9QJ8d9yaufckKQOa20b2nfAPCa7MxWoZIEgRsBCx57YY5moFUsROm/jhebE1KG0jM/DBNEZSdR4ckvqcKFGwMSQBUtI5XYiNhZR8Jk6t9wCyoMEyJFjsYnxEEHttvtvgCkr1P81gEmQetp2Fj8x+tzjQjJBqShTPLdCd/Ij4TfdfUQJw29+YpURCqca5JPVrgMEImYiLCbbT0B6beNsSZBuo338POcUrwc06iXYpJgNuvcHoRtcWPhiQy7U2GnmUwAOomIA/EOsG/bqcB7Gx3T6KznBrqcPVQbLq0mBq/e+BNTC2mMMFcN8Jv2n8rW+mOrUwQFMz9D54UOuy0GTlho7JcQx3OOAUdZxKvldG8kdx/PEFbsuO32T7XgqYqjouJy58MQBbyx4V7titdbolr00x8zY7ERpHQnHuO1XK8l+hDYoep3T6YjpDbAjFtIdN/HEhtIUuJA0CgMuN/t/xiWgmD9vPF7WxUtInmNh47/wBPzwUa7LNmfrr7L2gispgww3Exudx+X074qDiCpmR0H6fvzxPL1dJkDUr7zHjO+3W+2+I1OGhg7CYMaSDHLB3HmBcmD98GaBeqFI7KNFLJ5J9RJJYnpNh5kdY6DBmZyxWCLxuAIO3T6d8eUeLqZUA6l7iAdr/0i+KK2dcNJM/aPLEEHipaC4d0aIqjxt6qkFdMH9enfx8cAV9YaRJkzFzOKa3El18o5uvSR28/H88MqFIOjMGgrBuDsTEyJiDA2+YYufEJFweJLb14IbhuYY1jrUrCWkXIkevTBfFM0BSaDJtaP4h0OJZfKtSqe8DDS1JzKk2bTBv+yJE4ka9WpSqrqdiwUKCWP/cW4H+04XdCHPDlpjGujb2Nb8eOqU1MxU+ZWU9Z/l0wyyGbeko3I3I697djj2jwsBoaosKCbS0QJY2EeESOnXC/M8QVTDTHX9P64YHgs2bOX1wRz8SbMlTBAEgztG++xnvA9cWcSpvBCkISbfhbflv8JjvbxjC450/LEdO39cMRxZQp97tttvvPqd9sVIN2DryTOUhtubp8/NB0KoVWDAKZEgrAkTbuN5t6dsEU6xP+kbk7gbdN+3fa2AM1lzUNRlfl3VQCbcqwD/u8sX1AANAksY6mBGwHQ+fn3x0jQpjdn0ROXqAqJ6mPXFGYyhmVNuo7fTBhp6AtgFgXF1JgX8LnceG2LKoJBK77wf317+GAFoB13KJFNlvLsOCRwvVifT9cSUr0UnB1TLg7RqjqPzwI4YbkLgZ5LThmbILC9Ut0UDHYrMdWJx2IpMWraFEuBPecMKOUCiT549LKtonv4dib98QLyGK20wDFrTIMeeINvHLwWdFGL+V+Kgy62BWBPcH62xdnKEBT1/46bDEuHtqCE7qSCfDSSDi3iFVWIC9OvnhqIABZWPc9sgY3lr52UuoUBLeJkz39bR+7YtfMMB+/364toUCDt648rUJwtJM4P0Oi2cJhmOgBe3X1v5/wllfMgGQL9Yt+zi6jQNQErBgTuNpjrvcj64qzNGBPTveP3+uKMnWKNqAOlgRBWzBgVO/rfwww236qhc2K2NIPgiOJUH5WKmDsNOnSZ2EAdb+MjcjFnDKTisqwQzWIJERvzAEhum9vC2D0yJki+kzy795gi+wm3lOKc2o1SjCQAAVMjoIMbdP3JwxRLVjsd37G36Jtk+FICWsTAt8t+oVgfHcntabWvSWqpBETsQpS0kxzCbTttFonCz2ezjF3D6iQsyTYyRMfQffB/G89pokqpmREGNzHbzwi6XLII65J2nOHaApRxikaShFsrEiV3YAIeaZm5NgQLAjxV0qNQ1AAh1yIkXE7eQ+uDQzPHvWJjYdukmLTbfww1zOSmSh0k79j0sTt6WM3jDrWkBJTvLjaWNw9xLFdIA6gJPSQvcnoBbAb1FY6TcDy/nifFKuj/D+HYtPxE6bSdoAY/XriiiAdsCPdNrSjIljDTpaYZfN6ZgfSw/Xw+vfHlUjSdI0n7C4mAbQQCCNjPpiCUsWVEEdT5YD27i4UjOwUTIy6ta5n6fZE0eJmQoVQu0SbDw9LYmlaWiItYeAgWj9BgKkQCL4LfToY7mwXtJJ/TBpGgtWLh3vMwbzVjKCd74FzCQoBXVi1TpiRY7G0T1jrjlzCVJX4oEmP3e+FW92rFhaLmHMaNEJe9Ei6xH5eeOweuX07beWOxL9+7qEePFECn7qijX01FBuvw+h6+eJZZYqMh+YFfUXH5YHZeRT4R6qf0jBOYbmFRCCbN69QfUY40E+1tjzHzCjlPnXuAR5r/ScVHMaJVgSCZB6j9R+mIPUFWQFIafQeuLAgEBiajDZf1/r9OuOAPFVkkYNteK9y+ovOthTg3JNvKcEV/hIBhYgO158huT5d7kYgctI1VSAPwjb+v7viS56ixnQS0AQWtAAFha3qcHYABss+R+d2rq8ApFGYyuzASGFoEjlg2i/YDaTivMcOChYaGW+/n5d/DpEbn0cS5tIdAT8qwYjrIsLf8DAmap3kfXDDXUNBSzJS2OSt/oh83m6gGliRvtABEAbi8W22wDl1bWApALHqbeRwdnaNSYLK3dVMx42sT5TieSylN1YEHUCI0mCQwMi4IJUgWieY9sNNmaI8rgpLHOfY4+iN9m1irUGoOYFwDFzeJi354v4+x/u95EsL7dW8B0GI5aiGdzSDa2VQQSAQ+pSTNgJIY+uJ8Syjsn+Ox+NWJmTGkiLfCbncDbGaWAuz9aI/a5fyqWczusQC6sCLaTuNpPbbY4uyHEKlPlUkgiw3v3HbBeayVMBn59TQEDEKBMxa5Kqqnr2xRlqLhuXT621eAn9/bGm2VgjocUq5jg7VMMjlXqVNTEAkEQPLc+Pnt2wVRy7USFWFkgF43kxp0jaTbt0kCcLKL1NYklSDsLRhv/1JiAOUnreGIIi3j5fTC2YVRCr/ALj8oOvsrUy9Nxtp1E6SpJX9AY6R1IgbhdxCgyVAsgCLnpMnafCD133wZT90hkl0B3QgQ3hzER9WI74EhlEH/ETqDcjx8fPfyws9oIulqxyOY+s1jkuqtSICrdy1zeygbdvHF+ZoqvulAgwWPqYH2H3wKtHdqV/DqP1/Pw649y2aGrVVaTYeg6D6YWdYFeifj7NxzAC7s6KziiEuEHyKB/uNz+f2wuWppfUu03Hj4+Bv+xhnSeddQ/xN9bD7kYVI2gyRIMDBIzaFiGlretymdOqWYkExE7SfI/0x2I5TieksTZQII0mNx9h1MY7DQw5OtLFfIb3+SF9+VgRqUmRbva3fbbwx4KAB1MSoPSbn9/uMGsEFhIjrM+BJB9e/XANeuKR31sbzuf8A9cB7Ig6LVdisw8ESiEi3+Gv/ALH9P3vit+IpTBFNdRG8fzOBFq1KraTYRIAO9+seEnBf91RVMnwtYCf3/XBRGG7pF8znaNS93qVCHqHSgIMHbvEdf3bB9B006lsD1O57+M/ucCVqIB1sdQ6T0G+37GLaPEQbFFtsTvEzt2v2wVzm8EuWuItSoZOeZQZmJO/X6DwW/jg+nlejdQYItzAE9ZsYI9RgejnJYHVaQCALAHvI9Y/LBdekT8Toq+Bknt5+pAwBxO6LHGHCjwVVTh6uNMPrXcGF5elzYdRJ7CxjEWyC0q6lgwpiZuTuNr3677+GG44urSdJBk2AgEm5M+p6T3wmznECWJIHp2HcHfE3omCwu0a3QDmtFwestZHWnaIgkHxGxOxgG3h54nnB/d6c1CGEwIBAFibC/QfUDtGEHsxXGqqQCo5f/leOlsW+0mZBp0yQWGqY/wBpM/fChkl7bKPh9OXuoELOzzdbqjN5VK9dRTJ0EAErtdySbzaDPh6YHXhgpkmo0N8oYXnpI38doMbnEspxQqy6RYEEAWH7nrh3/wBXpEBnBkG0TO8xPSYuevUHDvBc1mQVRpK6eQMALJO5kRbYeJJIPTp44FzOUEhmsdgTcd4I2I/iHqMGUFqAysOszEgHebSbX8x548zGbJdg2lgCRGx87m8iLg374qDaVliawW3dXZunSZdRIUd5EHw8fI/bCnLVaigmQyhoA6wZIvt0xLNZulGhQxJYbkEAiew3vgjIsCrbdI8ZBsB/t9fGMGGyALGuy8VlbmQ6W6/1GPKjq55xpbo3Q+ff8/HpgLOaS4FNoKkgxf08gR364hRz3NpqGB1MfmOnn98DfDxCbixB4o4rULaCRpidwAQPP+e1sDZog8oBETMiP3/XDPJMAyhVB8yLjbcna/p3xVxWmoB0nS3RduomOwifrt1wLs61CcGKzGnbJfVrup1C4Ah06RsSBtB79DvY47FLK1tNiPQ47DTMQANUtJhHZu6E9r11vJYimskmNJgnlt1JsIBHQbajnsrRU3Jk9R4+PfFlbNswspCDoBae5PU+JFumCsjw0teIB/SfX1nywIEtGqrI5sju5sqnoq56n+FTvHc/yH2we1hpaSW+Veg/n+7gXMq9JgTpi+9h+z6/bCutnDLKoM/MdyfpsPz74nMXJcxm9VVmFBqGDKiwjrAiR6/84KRQFMAx1MTvinJKWO0DubX7Ww4Xh50NF7XJgACfOEFvtvjqUl5OjUGtJioCwqxMm/U9O/WTAvi1ci4YaWIUfEzfDck7nc+AHocNNGhURaZd2kljqCm194JUDqdI63xbluFNUYapquNkT4VHiRAA8oB6NgjnaUAixxcXFLaoEDQGad2PUXE32Eg7n0GK1QjmkWMEG3SetrifocavO8BNGlra5mNCAnSDO2038B136g0+H++0jQ55RqFSQggtcxdtz+Hc74XkGWiUaLEVmjHolXC6Lq9WB71TpJbVsIYks0wpEjfrtiHFVd/dADQJkGflVVgzsTv6iMbTI8BQaQ51xcKBpRfJRA8zA288U8a9m/dwFIl11shErebEGbiN462jCpnAkAI3/hcxmZha07fysOaB+Ll3iAVmY7Lba5238cXpSGkgnS+4J2jaD3U2vzDbbB1XLijJIZYEAASpkrdSbjbrO2+GeU4N7+lrUBhsVMiRa+9jPlsLnYtMp2qrLOTUfuky5LlEwrESYiD9LMPEYX5lCH78s6tVrCT8W4H188NKyPQbkOxvTqC4Pfp23EHwjHuYyYaqWAW5Kso2nblsBc/KQDcwGwZoCXkjddgrNVwd4gg+s7wcMKOZB3HI1rAcp7H+RO/1GI57JKAdJi1lMWNiRe46yLjywtJamwO07xe09QfLEuaAdCqG3jVNcwhUhvi7Ou/ke/kfQxgHiMfMpDTG23n2wXQVYs2oG8CYwZn8oDPS958b2+u2x7YoHELmsAFWhuHZiKakLLJ8U76RZWEW2gSZg+Bxbm8sGXUBrQbR8SeXYeFwOvRinT3i8y2IMC+x8v5SRGGlDV8U6O8bH0ixv09Ix2UkpuOZtUQhAQN9UdCVInHuG2SyKMnKw1KTHrB7/n9RjsVOHadQVf8A+hI3TKOvVKxT5b7z8U2t1kflv4YM4dqUEBiQDJZth4L/AF+gwZmOCBQsKmqL3Mm7dTft0Gx2wtzlZlHOCFHyr599vpiridgoZE1uqjxCpyEq3xGBFvE/bz33ExgTKZa/VjvA/P8AqcQ9/wC8YSQeygGABfr/AFJwzyuRlTI9Li8joD57km/TFwNNUJzwCrMlTUQAvvX6KLgfTc+X1w5y1EkAuw1AyFWDAtEdF6y1z4jDH2b9nfeUwx5EPRd2g7knp+xGG/tBw73WWiigBLL3k+cXY+Z/TFqoWdlOZvwxjUrNLlBVrU6QAE3sTbuZ3LG/WfHH0ChladFABpRR6X/mcYvhPCHVkqMedSWABOm66QO1o2F/O+NDnISrLsKmkrMkACCCR2jrF/K+nAv9QGiwFYYd7jTjzNDrrkl3tJx5CRT2SRJIvciSPwiJuL9jijJ53TymAoghgU6gsdpLWIMzcR0xR7SVkrggAEzIaIjw7mevjfCThfEtE0qmxkDe07Ie6EzbpJPkJsxcTqmHYduUZR5reez2aoPUYOdK0QLudKg1CAAuq8FQTPZbWxR7TceoVqyhDKhSp1AhTBOx/wCMA+wns+a/vKjgmjqhQTdtMgjwgMB57Yc+3WUpl0QqANM8oAjmO2MvEPuSy79k7go4mvygEnXy2+aRnh7sVuSrG+nf4ZHwra4A6/5g6QcQynHEpV/dAhqR+YHUQ2kfMCdQm3XzMXXcf4l7tBRpLpLAGZJgHUCqze8xNrW6kkPg4WmGkAuykc2wkRY7A+c40xNVG0kcMLdmHkOKee2IX3a1FhjMAi8g9B42wspqKh2JIF9IvAkEG3MLG0EWNsE1Mmr02lgYYHSdu0i8k3PfYyRgTgeSNPMU2LgJJ3A67jyJ6zF9r3OJQavj7Jd0D2klp2O3FL84HCmeenvI3S9t+215FrHCrMgMB1HQxB3jb+Yt44+kcf4SHRnTlqATI+YdZ7267+OMScsGpqAdp+xPqN9wQfPBSKQTIOASbIwAywSQZA2m1/URMR1MYYZj/EWfjXcjqp7jt+XhEYV5ymVY72gyDHbwGx7R9cGZDW3NOgzci0+n8xgbmm7CLGRVFQ98NNpjvpM/p98QWmhSwYGfMN59QR69PV7w+jTYspJ5gSbx1Gw/p3mcRzeSNEhmYFZhQFFtz59BMH9MTqqGNpsN3S3LAoJEzvy77dMe4KrabDmlr6xe8777yOu3hjsWBSOrDShnc47N8XSB2wLxH3zsFlW7osMZvb+I+EmMM8zwllmQe0XnV0G157R1xHJ5M6tTKwKjmUGSQpnmiyCAAZk2264CHFt2teUscB2enPRK8tlSGXUSoAvq/la/ph5l11qQqlpgDcSQRsAbCN5PUbYM4T7JNWqgs29iqm0hZkkdIvYHcQcaLLZemisGA+CABZO1zOw3gzubGZxLpvDn8kuMO5x30oHTfVMMrnCtJRTQnSFUmLAkD6/vfrTmHBVXd9Tc0/hAmBP2P5RBlfW4zylVkiZvYCwHmdpiwsN4nC8VKlVgoDVG6KB369h54UfO6TQa6ent9062Nkfv6+/2THPca1AKADChYvpEdup9IFrAYWtUeq0XdugA/kLDzxoMj7EtY5htM3FJBqqEC/S4Hjbzw+yGXK8mXo+6AkExzyPxMbU/zwQYZzu/KaCXfi2tGVgtZ3Kex5ADZpxRX8Iu5HkLxgbPezYzYNKjlWoFTy1tauWXxNNtNzeJMCDNwG1VdcvQJatU940/CCT9TufthHn/AG0qOfdZWncmAiadR/TzwJ+KhZ3IBmPPh7osOFxEv5j+63metVovZXgn9zy6USZIkkg/MxBI/lhV7dD/ABaf+j/5HDnguUrUaKrXKmoWJbSSQNUkCTufTCf22P8AiU/9H8zjHeSXEu3T2CAGIGU2NVk80UHM1A1rAcvxgTcqOp++OzXs8bmkdcboY1r3B6EjY+I64G4rXdCrKjsIvoAaL9Rv64My+c2JsejA3GxsRsfD0xoQytEYEg05jh5o+KwpkkLond7+08fJKA7LY9OhGxHntgxeIakVDFiTfcTO3QiSe2+/TDhwta1RddrOsBx6fN5D6HCvOcBYDVTIqp4fEPMYZDSBmjNjrcLNLy12SUUetiiFzZpooRi6lLobkHY+W/f6yMIczl6lPlgkpIIIMwL9bqRPqO8XuSuy+PTxHkf5YPpZtalQF73vAgiFgGF3jw+5wRk3Dy8v2QpYGyD0O2/7rIMgd+UAarQSLbC3cX8t8V08qFcg6w0fELgD63Xfr9dsP85w+muqqLR8wi5mAI2JYwJ8dovivOcJImAFJ3tqU9YncXHiLdMMdqaF8bS5iynezok1FOv/ADg/OmpTgvLFwDeGU7fl2/PfDDh3C9bAAAuFBAlRYdeWBc9fuBirMcNdOSC4F/dtZh4r+o37EYsBpqrvfnNN0pD1oKMpkHdYCqIEyIA2M/EJjrGOxdqWoraSNYFkYXJ2IHQmJuL+Ax2CBthJkyNNFa7N8OSpVZwzw6gkKSsiQACN4M+Hji0BaSEqgVAhIFgGJ2B8Tb0f6i532hAJ90pa0S2w6mBuZtv2GB8zwutUGurUYmDyKtwRBgEkCwJJI20t2nGdmMv9NnjyTQjDB3jQv101XtHiApoiJzaBAYz4jzIv126WGB011W0qDUboqjb6WGGPBPZ1DqavUYqDyoggsImSdgPX642vBcmI5V9xRX8Nixm4Lm58YA88EMBcTJO6uKucS1lRxarNcP8AY64/vD6T0pU7uSdgexPpjY5fgQp04o6KI0zGmWJPRn6eYGLstVoh2dCHb4QAASAIsI9AST0xhM3xnPZo+7pKz9DpsB4sdl+owB2Ojj7sDbPMosOBlxNmV2UDe1qDxehkw0v7yod4jbt5W3O+MznfbSvmW93l0Ziflpjv1J2HngzIf2dgD3merAgXKKdKD/UxufSPPDCt7U5bLJ7vK0lgdQNK+f4nPifrjMmmdIbkdfhwWlh4omd3CsznmdglvD/7PatTnzlXQu5RDeP4nNh6T54aHjeSySlMtTVj1K7H/U5kt98ZnOcZzGacJJcnZF2t1Cjt3w04T7DVXaa5FNeiggufOLKPUnwGIYySXRo0TMzI2d7GyWf7R1f6eae5DiTV8uKrQGLbCYEOB+WFPtll2102gxouY8TiHDPbXLrWpZXK0jpNTSWYwZJvA3me5HlinjXtI7ZlAab0wVAXmBm5ksIi94g2jc4OMJY31SDZXRTZ2spupA8Dss3muIe7ZbSCPyOOWnTq3ptobrHXzXY+f3x5SzuWz1jNGqqkki6RaSe328zgbO8Eq0bkak6Ol1+23rinZlm2hWu3ExSHK7Q+Kvd2p/GIH4lkr6jdfy8cGUs6bGfJlI28DcHC3LcVYfFzD7/Xri9aKPJptoY7gbHzXY+Yv445r8pv4TzG3qOvJElhzNyvGYeO/ofv7plmsvRrAFp1Rd1WDPionUPH7DCTPcDdBqWKifiW/wBRuMH5OjUZwhWGMwwPKYBN5uhMdbT1wWM24gEkEbeU7GbMJkx4nDYxLHGpd/7h9R15LJk/D3C3QH/E7+h6Hisv/eDBDXkb9QdwfGCAfTDTL1Q5LLpMqJB3nsdrCT5z5DEuKZEVSrqqg31RIDE7EgXHj54W5jLKE1UzDC8hjA0sUIggE8yv9B0vhxjXZbbRAWZJq8NksO0+w65JrkcxTouXKHYTaCAxi9hq779+2Hz0qVdejj7j+Yxj6mYZqbCxLLp1dRIi42MSemC8jUGsaX0QIDTvCgDVMbkX8fTF4cQ0toc9lEmDkY45h42NkFxfJe6zAVjqBFiQs6SCLyLkfsY7HvGFqViKh3VdMgWLEEgz0O/bwx2DGeMbqjcPO68qbV8pQy505h2q1QJ/u9ASR1522X8/DDzgvDK+ZRK1ZFy9PV7wS1yACqgyNRGkmdgwAXZjFWa45kMi7VKSBqrAA1HJJMQOVfGB8IwOg4ln3n3T06e+qtygj/TOofQ+mM04o5fyW0OZ2/frRM/6TW8Q6vDj7cPVPc5x/KZYHQBVb8TxE/l+Zwjbi+d4g0UEZl2LHlpjzJ38t/DDfLexmTysVM3U98/Zvh/2oLn1t4DE+I+3EDTQQIosCQJA8FFl++M2WXObecx+XstPDRgaYSP/ACPX6Jz7P8NGRy8V6iF2JLsJAPZQNzA7DvbCnP8At5TRdGWQQNmIgeij+f0w/wAnk9WXDRNWpSu7SSS6dzcCTsLeGMXVyWQyraqz/wB4qD/t0/hB/iP9fTHMjc/U6DmgQGBz3ult7r2HHrxKBGbzGdq6QWqt/wCqjx+VB9JwxHAaOWOrO1l8KNOS58z08ojxwq4n7d1WXRRC5an+GmIPqRF/IDGUzXEokk+ZJ/XDDI2N+EWfH7J58s7xRPZt5N39+HotlmfbUUgUydFMup3eA1RvMmfvq88Osv7UVKuTpkVAhjQxWWqsyQGgRu3K03+P1x8pT3tQjSCA3wlgeb/SoBd/9qnzxqfYHJVswM1Qo1Cp0qxLgKSw1AKq3KqQSCxP4LDD7IZasrKllwrKDRx339ymGd4SiZ2jmVDU11o4ggkC9oAIEaStybr4gYSvxjXV1Bqh/wANpLBSbI5sAB4Ye8K9lM2DFUe7QOG11RMMCD/hoDJmLlioi8bYu477B0qRinVAOkDnDHWGTmsgOkXN+kjfDAhcdUn27W227voLKcPoDL5YwCHqkLqmeVQC3QQJYLf+LtgylxqpQVAhAJlyNwVNgCPQm34hiL+z1dqyioppqTpBiUA3ARlkEG+8Hre+M+c2azM9M9bo8AKBAhanwMBIHNpO2+BywveDomIZomUHlaxM5lswecf3eofmW6E+I6fbzxDNcHqU+aNS9HUysd7bev1xmEzBDaWBVhurAg/Q9PHDPh3GKlEzTYgdRup8xjMfERoVsQyOYLidY5HUenJM6OdYb8w++Df74Ku7aj2O/wCuBqfEMtX/AMxTQc/MnwE+I+X93wYOBBFkQ6m+oX9bbYVc3KnG4iN+jhldy+xSv3hpnmBUdGF19T8vr9ceV6a1FdUfQSxLFYYF/hbUNie5sfHFrZso5U8y/e4++Bq3CEeTQc0XJk6die5U/mI9cHbIAbHdPMbeo68kOWE13hmHzHkfv7oapRemgLqDFtSSRHfuPI48Rwbg+o3/AK4mM5WoA++Xb50EqR3P4T4EDHooUqvMje7buvwnzH/GJOmp9xsubTm1v4HQqVPNMqkdDGwHQ9vl9LWFrY7AtbXT/wAxbfjW6+vb1x2DCWStEucNCSSR18l9Fyns3kMgQ9UitXBkFgGYN3C/L5sZ8cU8U9uajWpD3Y77t9dh6fXAGT9mqpl80RlqI3Z2GonsB/M+gOOr+1WUy1spR964/wC7VmJ7gbn/ANcLGKR5/MNITBhWG2jtHf8AX7fqvKPAs1X54CKbmpVbSI7mZY/T1GPc1nuH5TSwDZup8pJIpalNyOjwY/F6YUUPad6+ZpnNN72mWgo1qY1SoJUWgEg37Xw79oETO0TK/wCSxg6SqimQRCgEFobci3ODeIw5DFGPh35lBxU0zv8AdPd/tboPufkkHGfbfMZizPpT8Ccqx49W9TjN1+IwQBcnYC5PkBc4Hr8MqqWZUqvSUwSokAkatOqCJF5jt0x9Q9jfYXLNlaOYdS3vE1MNRWndiIdp1vEbFwp7YZGG/qebQDjWxjJE2l83pZKvUkwwCxqCrrYSQBIHLTuQOdl8sfQfZj+zBPeMarhvdlfgIctqQP8AGQFQcw+BQf4r4fe0HEaS5VqNEAi0CkgWmoDjbYFrdO2+MNwv2mrZdkpVXLZYsNRXldQYEkAf4kC5HMT3wzHkbsKWZPJNKD3l9Oy9DJ5IMKSqrEX089Rj/G5JP1bGJ9neOrlszUqVH0o1MqoKSwflgBgDK2JgHxjG4ORCUDUpKurSCjVOa7wAdIIgc0xI8sfIs9VcEjlqASCack2tLIw1jYdxhoApBkZPFa7gvtSc8Xo0hcMTqcFQg5iNUAs0wCLXKMCb4VVMs7VXZa1OodJZFAqggIjuBLKZgAETF1HU4zHsdxQjM1XRjTimY0kgyHT6Wn64YZH2+zFctTapWAZHJJrEiyMYgrBBwzEAWkkda+B+iq8EO0TLhPtxRapUZzpEEgaDuD8AiZMwRc3We+FvszSdZliCVIlFgLLUzCrI5eW4AHxbHGW4XmTBCpcdVnba5Pw/XGu9lxUZ5104FnUBnsVd5JWB8kQs4XsuRXR6aojN8KDLzorID8VMSinxTlNM/wCn3R88IuJ8GehphgNWqFZpHISDzgDRtMOAInmMHGi43xj3CKyjXVafdlHhSATJ1WYATBUhTcWi+FnBXqNUZ3Y6m1HkAGnUtQFh8OppabC8G+AShuzhaLhTLGbDtEiGZKnS4Kk3APUdwdmHiJGGPD+NVKJmm5XuNwfMG2GOb4fysHRai7saYHbd6ZET/EVVv48ZLiVMpVqU018jQbFliJkEyVt0JbrfCJw7X/CttuMoVKLviFtqfGsvXI98vunNtaXUna4/588TzPBXUalh1/El9vuDhDwPhy04rOC2lSw7arabRNyyiQes23wTleKVKSl1MM7bjYkczErsZ1AYWlwoaLBTGHxbw6o9uR60R1LPEWPMPv8A1xGhw2gX1oIJBBUWF+sdCPDE6fGqFa1ZPdOf+4gtPdl/59MdX4VUA1IBVTo9MyPUbj7+eEsrm+C1GzxPIDhlPjt6FX5ke7QleYAbRBjr5+WOxTlnqRzAEdusfkcdiGEDfX1RHtdaTcR4vUrNrquznux28ugHlhf/AHgkSPh/Gx0p6E/EfBZPhhn7NcFTNU8yw1GpRpg0wwUsztIEIeRUEXLaomdQjFf/AEKlT585mNbfgpsG9DVaVHlTD+mN1mEA1evLyfiNd2IUo0uBvUyb5oH3qioKSrDKHdokKBzvAINys3tbG19ofY7MLVSrSqxKrz1m92J0gkqgGpgfwAEgzPYZfJe1KqDToq+XoXlqQuWIAu1RwzyLEBh05cNfYn2kX+8ihVH94eqwSizDRFzGuJJUCLRaIvuHGiJuhCznSTPs2iuJ5H3WQ9wKlWoWfU1ULpVTExTUsLbk/B8W2A/ZbjdVs1Ty+cZq1NuSmwLagxMDUtQwQbywBjucaj+0OkyImqtpVAG0pRXTqcsgJUnVEDfV6dMfO/7/AFqZWpQ0VHRgwZTJBBmSjgNPofPBJJM2jh1t9EFjDVhfU/bigaWVhCtMMeYhNRKrzRLEE8xG0ffHynN5p4aFWpawT1sVaGG/SRhjmval6rCqSWGx1XdCRdW1eoiysJsOgWcyAqQ1EiWuEm9iQdE3YSNviHWdyE95BbI9hTqp/aFWzGXXroAWrTDMujTABASDBgQ7FiD2tIWdya5oe8owKvVbDUxkysQFqWMoLG5Xqq50GuKnIrO6gzykkCOaeoWO9sNeG1nqK9I0kBMt8IWyiYMQeliIuT3x2atTsnYnZm2wahC8IqulaprjVo0nWt/8xCZ6/CDi9KWXTW1JecAxrJIi5MCbH67eZN1fJ5uo2h1ZAttVQMdugMM7AbxMCx7YlmPZmqmzLI3uYMqjWgEAc25tcYq6TkdFR2ZzrAAWf4Zw+rWA6ILajZB9Nz4AEntjS0M2tHTSoLraQTcqSwnnYowKkCYAaEEkkseUFKlRG11KbAopK6tXyi+meVfQYTZnjFRg0IqK5vpSAZMxfpbbwxcOBHdKIX1q9unJPONe0jV6qhdVRaYgPy/EbtzgLqWQIZ7mJk2xf7P1XNRQHUQRIALSCVUgmQNj0nzxnstlne/yjq1lH8vQYeLUWkPdIAzn4pAM9bg/KN9Pq22kTeuZJOkJ0Gyf+0XEhRpalUNU1FU3TS3KYbYoQLwpM7T2R8Hes9V3qOxZx8ojTYgsJIJaJ+nxWxVxHjdSoEWSypeS3Lqt8LPfTA/ER2A6k8AR3YBKqBlgwEZxBdKZBJKzGvYfUYKx+V1tGqu1jjH3lRnslXRQvxotyaYJJuZZ0POCJNxK73vOOr5IscwUaFygUOfiBDSZKgalIOrUQW22thz7RcSNFNJVGqNJpuNQUaSAZWA9Nl7XFxc4z+Z9oWRYqVDXFVStSVcCCQ2kVAdYE/LLL/DikjIncNUwyWZlEHRDGpABaApsHBDIT2DC0+Bg+GC8nn6lI6qbFT4bHzGxwFk8imsPQrFASAyOyjUs3Van+VUtPK4Q/wAJwR7Q+6oZqpSXUiAgqwU6SGUNzU2giJIlCBb4ThCTB8WrTi/Eb7so68lpMr7TU6lq66G/Gm3qP0nHmMuDy6rFPxqZT1MAofBwuOxnPw1HULSZI0i2P08/uiavtJWaF0olFTPuo0r/AOFOIP8AE1/4sKs7m6ZqFwtz0LF48tZP0OrwjFCZZ38vKPWB+cYJo5FRvLkdBf69B5yfLGu6QlYbYWt8UKarubT/AE8+g8NsMeDU6lCqlRW0VFIKnradpjeRtiFXOpT3IXwW5/8ALYf7RgA8YLMBSAUkxqO8nrJv9IxLWuOq58gApbTNcaqe8NRwGRhBkFrG5R5M1VMdTPKCCpEYXZ7gquQaLAEiRTZgG/2FgPeD6N3GNlmfZuu+oUUVqJ2qIytqWZBapqJ7GJA8BiGc9mUbKr//ACV98pIYArWBAgAcp0yBAlmixvgpB4oObKAW1fXBYRchnFDOAyhSFJZgGv0hiGja+2HnDuE18zli7aP8MchqBQrAA7M3KTYgFe3XDP8A6QKVBhczGpmJYwrA6QBCIJF1Ab/UJxnqeqk6tRb4fkbYj8PNP2a2IIoUuLs91VppwnhdW7VCWMEKNlFiN2Gto30wu2KODcTOWq85ZqJ1MyLBl9BCyLEjUVMc0DaCcbHjhHuVcf4PvEpkQ6rdzSMKCNT8rMNQgDTt1x8mfidyCxBFtNSxBHTUo/NR54I6B5bp1aVjc3MSd1ueEcYXNmsqKwZSWdmUFmQK7bBpYlkDX6+EDA7UTTFSoHD6QX0mmyyF3Go1G3EDynucZz2Zzb0/f1NTBgqwwZh+MAAowgX2BwXmOO1atGsrs5HuyY97WMmR0aoQd+owuXFpy+XAJlseZpef1+isPHlqU3CqQWsCyrHyw1zDH4xeTBEzjzh/CmOXIDH4t/iBgCzDc7yIDb7Yy6Z7SIZx9yfKBb6kY1Hs7nj7pmlyDcDShMTBeLHTuDzfphiOB7joEvI5uXUodMhWDaiA2kEhgA4JVS2kG5U2iLG+2F1fNZurreDpgatOn4bgTFyLdfXD3jObd6hVCKS7Fpu0mdzB03HTfBHBODoyOmon4TIJDBpbm1Qb3PyjzG+KBtEhGaaALq9ll6XD3JBdtE7azc+S/E3oMPqOYWmPc0VDmefVEHSd6l40jcIDpFiSxjSWns69NiwdY0sQTpQyFJEmdLSQBZibziGU4bmwxD0KlTUZJKsP9yusAfXT4Y6iBoiB5cTdVytLvaKu1dkGsn3awAz6omJhmltNrazIA6bYSM7oYYH9R/8AIecjHuczqLWqIb6HZQ4O4ViAZURsOx88EUc1IgEOD0MT/NWP3wJ7XA2USN7aoKvJ1UXUVRCzCOYNb/aGAP7tizL8QqqBTZBWpzAXTrUE2stmpE90KeuIVMsjG0o3Y/1v+eKalOom4kd/0I28sc2Qhc6FrtlpkzNNadGgQcv7qsKsOzfA/wAdNaiwUVv/APQAWgud8djOZfPaQ2nSpbdtCau1iR/+J8cdgwkbxS5heFF+JA8qA1D4CF9QPzJxRX9+43UD8Kkb+nLP6YIyGWQqF1Hl3W4uSTMfaZwcppC0DbuPGD279J8cUADToFcuDhqUlXhgF6rwewkt+v29cEoFpxCin4vOo+g5h9YxLOBUlaU6ibwLgedz98UUcoTeB4kmftt9cFMvIIeQNGZxTH/qYCg6goOwA+KDE6RM3B3Prvg/gntPWNamKWhQlmLqIKEhIKqP4gAAe3nheKlLkSrT94dgwco0SWjqpAnDHLZrLUVJCohNiCC7FZDTLSDcD5QLfQhdG1l8UIAudtot/wC3nuHXTTK1GL3NyshKiiWsl3NP4djucfMM0LMpLp0PzenNzD6nGqzvC2dVrKxHKIZ7BlIFub4rEiAD498BZ3huukrtpM2lXWRHQ6yNURsTI7kRgBPNAbmumpJQz9YotMVQCvw3EVF/A4aJIFhqlSLWtJea4O1ekajo9JxyyVY6vP5mAtzXYSJ1fFgehwRKjOCWbTTdhotGlGYFpBtIGx9cPPZTgnvUzCFyoRl3klQSwkCwJaABfpeAJwUTPoAK7aJo7rO8Gyr0GbUYWQTpIIeAwjyvceHTF/Ea2uky0wEJ3CwA42g/v6741eV9lcujI9Z6lZWYQdSiACOg1Bx4SJmwG+A63A6NT/LZkYKvNeLKoPJpmJjrN5xRxcXZkWuF9deCyXDPZ+zM8sFGoqoJBjxHxeSnzIwdT4nUUh2Gin8tMgAsRsZIGiPxCIFlwbxnIVMvQLe8uzQHBuRpJYX2b4bdRsSDdC/CjCuaklzswM7Az1ny/YIJnVqENwCuOcLElnYljJ+YyTNi389XmcPvZ8gSxLLqUiTUIEakCkkjQs84GoQYOFfDuGrJm8AmSVC2BOxMnzMDz2wxyha1Rm0INiGt/uYWJgC3WwAAAGBWd1V2fYr3j3tE9Ot7qpKqAIIVSGBAu6g3IuNyLfDgIcQRKRI0skwAPhBMgAiJHqvocVcQp0WUMwtMBkJU3JYmIKi52gb2jYBZjLU1RlphiWiS5GwMxAH3nB80bo74oga4OAVFb3VQy6lGYk6kgqT6WPpGOy/B5DEF5H4RNr3K9RYdcRylYry6QR37dYN4jffDfhmZJ1XHTqI32g8vX97YE6SxvSMG5TtaTvmHpjm0ugtIvHoYK+kDFuX4sOjafBrjykXHkRGCuL5kE6CnMQCWNrjbcSe9zGAs9kCROkEeFiPUfzwJzQd1PaEbbeKvr+7Pxch6ERB8un0jHYjw+upOkqQwAv3tHQT0x2B5SEQzgK3J5fmimhLHq1z9PhA67W74ZZjK7KanMFuZIFixkmDAhtiNgDaYxNc+KWqacKBdVI5ulz8U+ZgG8YQZjPVagIChF3ImWPnqMm+w74jKTratnbsAvVIMtspJI2Aif3tidOrqsilo/DsPMnb1GBlybNdjHmb/AL+mNPQ4epEmWXcA2UCZHKu3nI22wRuuyDM4MHNKKGUqtVSnZdRAlOYgNF59e8Ya5b2fj5FTuahFR/8AxHIh/wBUeeLl4YWrSwK0hEtZQQALKbdvHb6s8zn6QMrqIGwFhYRGptxvbSd99sXDAN0MYoNGqOXiOWqvpc1UqAAEBUdeUBZB1Lp22I9Thjl61E0PcLSUrXaAarKGnYEBCIm0DUenfGUoMxZhSQKzXOhSzE+LGW+lsE5fhL6iahTVpOkOdR1SNwJMgSYPbbHGikQWB1tCcZrgK5VG1CwAOkAsJayjSgiZ8P65Slx00w4pkAMIYQPGLHYjUenXG59qfaWjVpikoYEgAF2iBIJCqBpF13ZhcXi5HzHilKolm5x0LCZjtN1I6ixGA9prX1Wo2HS/oth7IZylmMtVGYdS4YKnvDVVShD6p9yepaL9zgX2lqUsvQU0Wpq+vTFN6jjQQ0khzPxEbYScAJai6U/8w1NWkEyVVYkT/q74jx2sy0VRzLh9WktJAKwCd+x+uDh52SZj/M6pTr8X106aVCAEJg/DeAO9rQIHbDnJ5enUpKAQZnlbmvud+YdLqROMjkfeOeW3duw2uTJ9PTGpyWcCqV1EhbkBh+FV5laFJkbhpExBIwLPqm3RaaqqvkaSIywVEjUVKuoie5BFyLXNpkxj3K5ZACVq69SssBSFOpSvNMEgTMAE2wCcrVUlkkggE6W1QSoLTBJImd8RpcQFgyxH4YH2gr9IOCCgs8uBdZQ3FOHmkFZIQkkMFeRHLBAPMASSIM7dMD1qNQdFfxp7jzUj8h64dcTr066p7sDWoiCQCQfFus9j1OPa2RRjHzAAn5SJ22G891JxQtO4Wi2Vr91l2q3BEGDcbH6G0/XDClWRbR/htaZ8R5AEW6fUHFXGOHQxLagbC99UACxG5t2wCXeieR2HWDsSOv7GIq91a61Cb5nLug/HT8pWfX4T4WOAmzMAGGQbAkErNj59u++C6FSo51hwCQJKi+2x2+l8HUcmxp7kCTtBB2mRbt2Pl1xUd3Zd2gf8WhWfytTS2p4INidxB8iI6WMbY7F3Eshpg8qGYOn0+WZHW0DHYI02ECQNBRnGqjvVamW0qhAgSJsDeeomIi2KaGSEEKpY/s3PTp2xUlEkliVEkmWPWTsq3w5ocLBRW1kgmJYaVG9wBNrEeeOyqjpsooK3I0EQDYt4cx+swPqfLB9CuzuqooUkgTGoiTE3tbwHrgzg/s+Kh5KdSuR1jTTHqTceRGNrwv2Fqxz1BRX8FEQfVuv388Ea0nZKuc9+6yC8LEyULE7PXYibbqi8zf8AtjqHDS+ZZEpBizHQGlVADMZIAA2jqY2K2xpOKZdKNYqpkKZbaSAIOqYBvN5HjHU7+z3Kg1a5cf4iEegYv4mCYBv3GL5OFqrWjUddaqeR9gHYD31UKv4KSgD1MQf/ABw/yHshlqXw0gT+J+Y/+2HqriYp4vTQrL5LW4ejZ9KHu92JDMBp+EsAq6YIsAZJmMKfaHgddaZigX1GzhE92ABGl/hG2xgEXx9hzPAVZtaM1JpmViJPUq0qT4xOM/mvYpncGtmDWUH/ALmo9DECYHSY+22M6QZHWSPXr6FaDZWFoFVS+SZbhDU6TRUSmzAkpS1OS2k6Rr+FVmJGo9cA57IGpbWj6TyrUYow/hk2byDY+8ZP2XoIwaJMEELyrBI6C8xA363m2PnfEsrTL1NSD4iPoYAv1gbi9sBM7Wnf5dfojNcXWAOuvFYygWpaUakVk76AFvblkmdzcyThnwJkq5kpoC85kCNJhtO0CN/ERO2GGX4GFPJWNNS2wuIuQCpkE+JHTGh4VwenTuDrO82F+8KAJ8xhuEiV3dI68P4QpCGNIIOq8zPs1Re+nQ34ksZ79sZb2m4C9JZOmqptqIIYT1JW59beGN/hb7RAf3arqFghP0E4edEEjuvn9LKE015UIEghhF9TXDDY7WLDbbFGZV6QUgOFvytcCIgqYAgzuI23ODeG1yqC4MHUYj4G1ATplhtsR1HXGrT2bR6asrMjFblYgk7yuxv+W+A5L2VS3VfP8znxUWGseh3E+RM/ngKsilYse8X+3T1AxqOO+zZpKWZFZZ+JIUibXU8v73wh/wClKUBCtq6lGkiy3gzImbiOt8DLeau17m7oLhiAOwBF15RzkEgjoknbVtjT8PKik0oSQZaCytGlRqAaZGqx1C2obSMY/MakZWB1G8HSQwiJnfofEYP4VxUJUDAmkd2EWkAzEm0iRDDYkGRiWmk0CHAlE57KBqjOlYGT8DjQR4Ag6T9RjsTzWdy9ZWhWWrvoSWRiO1tVOex1ATvjsHbEXbIZLFDJ5dQrNAkNAm+7N0Nsa6nl1MAiZAvJmCWtO8WFpx2OwAKjQDa+rcOpAKAAAMNKa47HYc4IBXxb2kzDNmKwZmILtK6jp5HYLyzFvLe+98bz+z+kBXzkADnXbzqY7HYzIyTKb5n6rXxDQIG0OH/lbkDGV9ruM1qTotN9IJvAHh1InHY7DgWWzdaNWkGbwzRPgYHnitEAZh2Bj7Y7HYx5/h9SmGqqmsOm+5G52GqPyGPlHEhNaqb2J692g/bHY7CTk3DxXtOmPeURFiVBHcSN8NM8oGYSAFmCQAAJ0k7CwuBb9cdjsPYQAsH/ADb9VWb4vQpB/Z1x2vmKbe+fXpiCQoPTsBPrh97Tf/1a3/02/wDtOOx2PQf0+iQPxr5rxKzLEjkix6F3keIPbH1PhY/wKf8ApH7vvjzHYTw3xOTeKHcYq+K0waTgieU/kcfO6d6d785H2Jx2OwyQNUqxJuLOffBZJEHe/wArdTfoMLzUPvDt8R6DuR1x2Owo3cJn+g9c07ytIaB5enzdNugx2Ox2CPOpQeAX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4" name="AutoShape 10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000"/>
            <a:ext cx="1397529" cy="540000"/>
          </a:xfrm>
          <a:prstGeom prst="rect">
            <a:avLst/>
          </a:prstGeom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xmlns="" id="{B113C1FA-839A-4AE7-B864-5F4788848FCF}"/>
              </a:ext>
            </a:extLst>
          </p:cNvPr>
          <p:cNvSpPr/>
          <p:nvPr/>
        </p:nvSpPr>
        <p:spPr>
          <a:xfrm>
            <a:off x="540000" y="360000"/>
            <a:ext cx="1106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5) 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timber structures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xmlns="" id="{28B59EEF-FFCF-47F2-8FF6-5A41D8DC4C5B}"/>
              </a:ext>
            </a:extLst>
          </p:cNvPr>
          <p:cNvSpPr/>
          <p:nvPr/>
        </p:nvSpPr>
        <p:spPr>
          <a:xfrm>
            <a:off x="1828800" y="4850587"/>
            <a:ext cx="23629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Round log cabin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957" y="1475715"/>
            <a:ext cx="4299643" cy="31077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7916" y="1475342"/>
            <a:ext cx="3548958" cy="31081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39338" y="4850587"/>
            <a:ext cx="26661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Metropol Parasol, Spain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391762BF-DFFE-4799-833D-31CA8ACB6EBB}"/>
              </a:ext>
            </a:extLst>
          </p:cNvPr>
          <p:cNvSpPr/>
          <p:nvPr/>
        </p:nvSpPr>
        <p:spPr>
          <a:xfrm>
            <a:off x="3615618" y="4583505"/>
            <a:ext cx="16557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C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Wildwood Log Cabins)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FCB942C9-3480-4B4F-AEFE-2335D033CABD}"/>
              </a:ext>
            </a:extLst>
          </p:cNvPr>
          <p:cNvSpPr/>
          <p:nvPr/>
        </p:nvSpPr>
        <p:spPr>
          <a:xfrm>
            <a:off x="10009455" y="4583505"/>
            <a:ext cx="6374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(AWR) </a:t>
            </a:r>
          </a:p>
        </p:txBody>
      </p:sp>
    </p:spTree>
    <p:extLst>
      <p:ext uri="{BB962C8B-B14F-4D97-AF65-F5344CB8AC3E}">
        <p14:creationId xmlns:p14="http://schemas.microsoft.com/office/powerpoint/2010/main" val="1627758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68558" y="6216815"/>
            <a:ext cx="610320" cy="528064"/>
          </a:xfrm>
        </p:spPr>
        <p:txBody>
          <a:bodyPr/>
          <a:lstStyle/>
          <a:p>
            <a:fld id="{79AA0B8D-5002-4A0E-8DCD-D60B08B37DCE}" type="slidenum">
              <a:rPr lang="en-CA" sz="3200" smtClean="0">
                <a:solidFill>
                  <a:schemeClr val="tx1"/>
                </a:solidFill>
              </a:rPr>
              <a:t>22</a:t>
            </a:fld>
            <a:endParaRPr lang="en-CA" sz="3200" dirty="0">
              <a:solidFill>
                <a:schemeClr val="tx1"/>
              </a:solidFill>
            </a:endParaRPr>
          </a:p>
        </p:txBody>
      </p:sp>
      <p:sp>
        <p:nvSpPr>
          <p:cNvPr id="10" name="AutoShape 2" descr="http://t10.baidu.com/it/u=4006527200,2801502287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2" name="AutoShape 6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3" name="AutoShape 8" descr="data:image/jpeg;base64,/9j/4AAQSkZJRgABAQAAAQABAAD/2wCEAAkGBhMSERUUExQVFBUWGR4aGBgYFxgcGxsYFxgYFx0ZGyAYHSYgGBwjHRgYHy8gIycpLCwsFx4xNjAqNSYrLCkBCQoKDgwOGg8PGjQlHyQpLC8sLC8sLywsLCwsLCwsLCkqLCwsLCwsLCwpLCwsLCwsLCwsLCwsLCwsLCwsLCksLP/AABEIARMAuAMBIgACEQEDEQH/xAAbAAACAwEBAQAAAAAAAAAAAAAEBQIDBgABB//EAEMQAAIBAgQEAwYEAwcEAQQDAAECEQMhAAQSMQUiQVFhcYEGEzJCkaFSsdHwYsHhBxQjM3KC8RVDkqLCc7LS4iQ0Y//EABoBAAIDAQEAAAAAAAAAAAAAAAMEAQIFAAb/xAA3EQABBAAEAwYEBQMFAQAAAAABAAIDEQQSITFBUfATImFxgZEyocHRBSOx4fFCUoIUM3Ki0hX/2gAMAwEAAhEDEQA/APn5y4PwtjwvUXxHjfHnuUPwt9ceFai9Z++MXrVe4K45lT8S4rNFT8LY8bMfiXFbBTsfri4bSGSFJndfHFbVVO4jHpLDrOK3q9xgjQgvdS8j8Jx5rbtOOFEET0xMLNh03O/7/pgoCRkxGXQJlkKZYSTcHf0++KuI5WCT0nttirL1zT8e9+nj44aiqpUNsh3JtHn4+G+BnMHWNUtebTTxSLIs5qkNeFt5SMF1kIVrHY9PDEsrQnMiokFGBHiIXr3NvSdhbDo0sMPht1lLO/EjAOzDbWXy5Yga79h4T+o2xo+H5NlQbSTMdh+uAOEZdQIkNUX5R4kn1IkiBtaYwwzGagEAw20/hJFp7b4DMHB1bUih3dBA33SjidV9XNLAWHYeEdMChmPhhlpIA7bGbdxgbM5MzKm3bFDpv7pzD4gEVsh/dfiOPQyDxxAKvUziS1B0GOIT4IVgrMdhGPfdsdzjwaz4Y9NH8TYpsiLgqjczj0Vuy48DoO5xIVz8qxiFK9COfDHY8KMdzH78MdiFy5tB7riOgj4XnEqlT8SeotihlQ7EjzxIHW6s4qb1W+YTilnU9xiRDDYziKqWNx64KAEtI+t1DT+E4spofmuf39cdTTePr+/3bFhIHe28T9/QTglLOdNm2UdJNyYAOOarFlEk28ZEfT97Y7QXggwv3628Pzvj2plQQFUR4+dv3+eDdmKtx9Epmo0FMAbgyfsNp26/fHkc6z8zKhXoQx6zv6dYOGnDeBhPC92O5PYA7eBIk7heuIcSy3Pqptzrtq7gCCL727z57YuDXko7L3Q+TyRo/wCIJBIjTIKid/E9QJ8d9yaufckKQOa20b2nfAPCa7MxWoZIEgRsBCx57YY5moFUsROm/jhebE1KG0jM/DBNEZSdR4ckvqcKFGwMSQBUtI5XYiNhZR8Jk6t9wCyoMEyJFjsYnxEEHttvtvgCkr1P81gEmQetp2Fj8x+tzjQjJBqShTPLdCd/Ij4TfdfUQJw29+YpURCqca5JPVrgMEImYiLCbbT0B6beNsSZBuo338POcUrwc06iXYpJgNuvcHoRtcWPhiQy7U2GnmUwAOomIA/EOsG/bqcB7Gx3T6KznBrqcPVQbLq0mBq/e+BNTC2mMMFcN8Jv2n8rW+mOrUwQFMz9D54UOuy0GTlho7JcQx3OOAUdZxKvldG8kdx/PEFbsuO32T7XgqYqjouJy58MQBbyx4V7titdbolr00x8zY7ERpHQnHuO1XK8l+hDYoep3T6YjpDbAjFtIdN/HEhtIUuJA0CgMuN/t/xiWgmD9vPF7WxUtInmNh47/wBPzwUa7LNmfrr7L2gispgww3Exudx+X074qDiCpmR0H6fvzxPL1dJkDUr7zHjO+3W+2+I1OGhg7CYMaSDHLB3HmBcmD98GaBeqFI7KNFLJ5J9RJJYnpNh5kdY6DBmZyxWCLxuAIO3T6d8eUeLqZUA6l7iAdr/0i+KK2dcNJM/aPLEEHipaC4d0aIqjxt6qkFdMH9enfx8cAV9YaRJkzFzOKa3El18o5uvSR28/H88MqFIOjMGgrBuDsTEyJiDA2+YYufEJFweJLb14IbhuYY1jrUrCWkXIkevTBfFM0BSaDJtaP4h0OJZfKtSqe8DDS1JzKk2bTBv+yJE4ka9WpSqrqdiwUKCWP/cW4H+04XdCHPDlpjGujb2Nb8eOqU1MxU+ZWU9Z/l0wyyGbeko3I3I697djj2jwsBoaosKCbS0QJY2EeESOnXC/M8QVTDTHX9P64YHgs2bOX1wRz8SbMlTBAEgztG++xnvA9cWcSpvBCkISbfhbflv8JjvbxjC450/LEdO39cMRxZQp97tttvvPqd9sVIN2DryTOUhtubp8/NB0KoVWDAKZEgrAkTbuN5t6dsEU6xP+kbk7gbdN+3fa2AM1lzUNRlfl3VQCbcqwD/u8sX1AANAksY6mBGwHQ+fn3x0jQpjdn0ROXqAqJ6mPXFGYyhmVNuo7fTBhp6AtgFgXF1JgX8LnceG2LKoJBK77wf317+GAFoB13KJFNlvLsOCRwvVifT9cSUr0UnB1TLg7RqjqPzwI4YbkLgZ5LThmbILC9Ut0UDHYrMdWJx2IpMWraFEuBPecMKOUCiT549LKtonv4dib98QLyGK20wDFrTIMeeINvHLwWdFGL+V+Kgy62BWBPcH62xdnKEBT1/46bDEuHtqCE7qSCfDSSDi3iFVWIC9OvnhqIABZWPc9sgY3lr52UuoUBLeJkz39bR+7YtfMMB+/364toUCDt648rUJwtJM4P0Oi2cJhmOgBe3X1v5/wllfMgGQL9Yt+zi6jQNQErBgTuNpjrvcj64qzNGBPTveP3+uKMnWKNqAOlgRBWzBgVO/rfwww236qhc2K2NIPgiOJUH5WKmDsNOnSZ2EAdb+MjcjFnDKTisqwQzWIJERvzAEhum9vC2D0yJki+kzy795gi+wm3lOKc2o1SjCQAAVMjoIMbdP3JwxRLVjsd37G36Jtk+FICWsTAt8t+oVgfHcntabWvSWqpBETsQpS0kxzCbTttFonCz2ezjF3D6iQsyTYyRMfQffB/G89pokqpmREGNzHbzwi6XLII65J2nOHaApRxikaShFsrEiV3YAIeaZm5NgQLAjxV0qNQ1AAh1yIkXE7eQ+uDQzPHvWJjYdukmLTbfww1zOSmSh0k79j0sTt6WM3jDrWkBJTvLjaWNw9xLFdIA6gJPSQvcnoBbAb1FY6TcDy/nifFKuj/D+HYtPxE6bSdoAY/XriiiAdsCPdNrSjIljDTpaYZfN6ZgfSw/Xw+vfHlUjSdI0n7C4mAbQQCCNjPpiCUsWVEEdT5YD27i4UjOwUTIy6ta5n6fZE0eJmQoVQu0SbDw9LYmlaWiItYeAgWj9BgKkQCL4LfToY7mwXtJJ/TBpGgtWLh3vMwbzVjKCd74FzCQoBXVi1TpiRY7G0T1jrjlzCVJX4oEmP3e+FW92rFhaLmHMaNEJe9Ei6xH5eeOweuX07beWOxL9+7qEePFECn7qijX01FBuvw+h6+eJZZYqMh+YFfUXH5YHZeRT4R6qf0jBOYbmFRCCbN69QfUY40E+1tjzHzCjlPnXuAR5r/ScVHMaJVgSCZB6j9R+mIPUFWQFIafQeuLAgEBiajDZf1/r9OuOAPFVkkYNteK9y+ovOthTg3JNvKcEV/hIBhYgO158huT5d7kYgctI1VSAPwjb+v7viS56ixnQS0AQWtAAFha3qcHYABss+R+d2rq8ApFGYyuzASGFoEjlg2i/YDaTivMcOChYaGW+/n5d/DpEbn0cS5tIdAT8qwYjrIsLf8DAmap3kfXDDXUNBSzJS2OSt/oh83m6gGliRvtABEAbi8W22wDl1bWApALHqbeRwdnaNSYLK3dVMx42sT5TieSylN1YEHUCI0mCQwMi4IJUgWieY9sNNmaI8rgpLHOfY4+iN9m1irUGoOYFwDFzeJi354v4+x/u95EsL7dW8B0GI5aiGdzSDa2VQQSAQ+pSTNgJIY+uJ8Syjsn+Ox+NWJmTGkiLfCbncDbGaWAuz9aI/a5fyqWczusQC6sCLaTuNpPbbY4uyHEKlPlUkgiw3v3HbBeayVMBn59TQEDEKBMxa5Kqqnr2xRlqLhuXT621eAn9/bGm2VgjocUq5jg7VMMjlXqVNTEAkEQPLc+Pnt2wVRy7USFWFkgF43kxp0jaTbt0kCcLKL1NYklSDsLRhv/1JiAOUnreGIIi3j5fTC2YVRCr/ALj8oOvsrUy9Nxtp1E6SpJX9AY6R1IgbhdxCgyVAsgCLnpMnafCD133wZT90hkl0B3QgQ3hzER9WI74EhlEH/ETqDcjx8fPfyws9oIulqxyOY+s1jkuqtSICrdy1zeygbdvHF+ZoqvulAgwWPqYH2H3wKtHdqV/DqP1/Pw649y2aGrVVaTYeg6D6YWdYFeifj7NxzAC7s6KziiEuEHyKB/uNz+f2wuWppfUu03Hj4+Bv+xhnSeddQ/xN9bD7kYVI2gyRIMDBIzaFiGlretymdOqWYkExE7SfI/0x2I5TieksTZQII0mNx9h1MY7DQw5OtLFfIb3+SF9+VgRqUmRbva3fbbwx4KAB1MSoPSbn9/uMGsEFhIjrM+BJB9e/XANeuKR31sbzuf8A9cB7Ig6LVdisw8ESiEi3+Gv/ALH9P3vit+IpTBFNdRG8fzOBFq1KraTYRIAO9+seEnBf91RVMnwtYCf3/XBRGG7pF8znaNS93qVCHqHSgIMHbvEdf3bB9B006lsD1O57+M/ucCVqIB1sdQ6T0G+37GLaPEQbFFtsTvEzt2v2wVzm8EuWuItSoZOeZQZmJO/X6DwW/jg+nlejdQYItzAE9ZsYI9RgejnJYHVaQCALAHvI9Y/LBdekT8Toq+Bknt5+pAwBxO6LHGHCjwVVTh6uNMPrXcGF5elzYdRJ7CxjEWyC0q6lgwpiZuTuNr3677+GG44urSdJBk2AgEm5M+p6T3wmznECWJIHp2HcHfE3omCwu0a3QDmtFwestZHWnaIgkHxGxOxgG3h54nnB/d6c1CGEwIBAFibC/QfUDtGEHsxXGqqQCo5f/leOlsW+0mZBp0yQWGqY/wBpM/fChkl7bKPh9OXuoELOzzdbqjN5VK9dRTJ0EAErtdySbzaDPh6YHXhgpkmo0N8oYXnpI38doMbnEspxQqy6RYEEAWH7nrh3/wBXpEBnBkG0TO8xPSYuevUHDvBc1mQVRpK6eQMALJO5kRbYeJJIPTp44FzOUEhmsdgTcd4I2I/iHqMGUFqAysOszEgHebSbX8x548zGbJdg2lgCRGx87m8iLg374qDaVliawW3dXZunSZdRIUd5EHw8fI/bCnLVaigmQyhoA6wZIvt0xLNZulGhQxJYbkEAiew3vgjIsCrbdI8ZBsB/t9fGMGGyALGuy8VlbmQ6W6/1GPKjq55xpbo3Q+ff8/HpgLOaS4FNoKkgxf08gR364hRz3NpqGB1MfmOnn98DfDxCbixB4o4rULaCRpidwAQPP+e1sDZog8oBETMiP3/XDPJMAyhVB8yLjbcna/p3xVxWmoB0nS3RduomOwifrt1wLs61CcGKzGnbJfVrup1C4Ah06RsSBtB79DvY47FLK1tNiPQ47DTMQANUtJhHZu6E9r11vJYimskmNJgnlt1JsIBHQbajnsrRU3Jk9R4+PfFlbNswspCDoBae5PU+JFumCsjw0teIB/SfX1nywIEtGqrI5sju5sqnoq56n+FTvHc/yH2we1hpaSW+Veg/n+7gXMq9JgTpi+9h+z6/bCutnDLKoM/MdyfpsPz74nMXJcxm9VVmFBqGDKiwjrAiR6/84KRQFMAx1MTvinJKWO0DubX7Ww4Xh50NF7XJgACfOEFvtvjqUl5OjUGtJioCwqxMm/U9O/WTAvi1ci4YaWIUfEzfDck7nc+AHocNNGhURaZd2kljqCm194JUDqdI63xbluFNUYapquNkT4VHiRAA8oB6NgjnaUAixxcXFLaoEDQGad2PUXE32Eg7n0GK1QjmkWMEG3SetrifocavO8BNGlra5mNCAnSDO2038B136g0+H++0jQ55RqFSQggtcxdtz+Hc74XkGWiUaLEVmjHolXC6Lq9WB71TpJbVsIYks0wpEjfrtiHFVd/dADQJkGflVVgzsTv6iMbTI8BQaQ51xcKBpRfJRA8zA288U8a9m/dwFIl11shErebEGbiN462jCpnAkAI3/hcxmZha07fysOaB+Ll3iAVmY7Lba5238cXpSGkgnS+4J2jaD3U2vzDbbB1XLijJIZYEAASpkrdSbjbrO2+GeU4N7+lrUBhsVMiRa+9jPlsLnYtMp2qrLOTUfuky5LlEwrESYiD9LMPEYX5lCH78s6tVrCT8W4H188NKyPQbkOxvTqC4Pfp23EHwjHuYyYaqWAW5Kso2nblsBc/KQDcwGwZoCXkjddgrNVwd4gg+s7wcMKOZB3HI1rAcp7H+RO/1GI57JKAdJi1lMWNiRe46yLjywtJamwO07xe09QfLEuaAdCqG3jVNcwhUhvi7Ou/ke/kfQxgHiMfMpDTG23n2wXQVYs2oG8CYwZn8oDPS958b2+u2x7YoHELmsAFWhuHZiKakLLJ8U76RZWEW2gSZg+Bxbm8sGXUBrQbR8SeXYeFwOvRinT3i8y2IMC+x8v5SRGGlDV8U6O8bH0ixv09Ix2UkpuOZtUQhAQN9UdCVInHuG2SyKMnKw1KTHrB7/n9RjsVOHadQVf8A+hI3TKOvVKxT5b7z8U2t1kflv4YM4dqUEBiQDJZth4L/AF+gwZmOCBQsKmqL3Mm7dTft0Gx2wtzlZlHOCFHyr599vpiridgoZE1uqjxCpyEq3xGBFvE/bz33ExgTKZa/VjvA/P8AqcQ9/wC8YSQeygGABfr/AFJwzyuRlTI9Li8joD57km/TFwNNUJzwCrMlTUQAvvX6KLgfTc+X1w5y1EkAuw1AyFWDAtEdF6y1z4jDH2b9nfeUwx5EPRd2g7knp+xGG/tBw73WWiigBLL3k+cXY+Z/TFqoWdlOZvwxjUrNLlBVrU6QAE3sTbuZ3LG/WfHH0ChladFABpRR6X/mcYvhPCHVkqMedSWABOm66QO1o2F/O+NDnISrLsKmkrMkACCCR2jrF/K+nAv9QGiwFYYd7jTjzNDrrkl3tJx5CRT2SRJIvciSPwiJuL9jijJ53TymAoghgU6gsdpLWIMzcR0xR7SVkrggAEzIaIjw7mevjfCThfEtE0qmxkDe07Ie6EzbpJPkJsxcTqmHYduUZR5reez2aoPUYOdK0QLudKg1CAAuq8FQTPZbWxR7TceoVqyhDKhSp1AhTBOx/wCMA+wns+a/vKjgmjqhQTdtMgjwgMB57Yc+3WUpl0QqANM8oAjmO2MvEPuSy79k7go4mvygEnXy2+aRnh7sVuSrG+nf4ZHwra4A6/5g6QcQynHEpV/dAhqR+YHUQ2kfMCdQm3XzMXXcf4l7tBRpLpLAGZJgHUCqze8xNrW6kkPg4WmGkAuykc2wkRY7A+c40xNVG0kcMLdmHkOKee2IX3a1FhjMAi8g9B42wspqKh2JIF9IvAkEG3MLG0EWNsE1Mmr02lgYYHSdu0i8k3PfYyRgTgeSNPMU2LgJJ3A67jyJ6zF9r3OJQavj7Jd0D2klp2O3FL84HCmeenvI3S9t+215FrHCrMgMB1HQxB3jb+Yt44+kcf4SHRnTlqATI+YdZ7267+OMScsGpqAdp+xPqN9wQfPBSKQTIOASbIwAywSQZA2m1/URMR1MYYZj/EWfjXcjqp7jt+XhEYV5ymVY72gyDHbwGx7R9cGZDW3NOgzci0+n8xgbmm7CLGRVFQ98NNpjvpM/p98QWmhSwYGfMN59QR69PV7w+jTYspJ5gSbx1Gw/p3mcRzeSNEhmYFZhQFFtz59BMH9MTqqGNpsN3S3LAoJEzvy77dMe4KrabDmlr6xe8777yOu3hjsWBSOrDShnc47N8XSB2wLxH3zsFlW7osMZvb+I+EmMM8zwllmQe0XnV0G157R1xHJ5M6tTKwKjmUGSQpnmiyCAAZk2264CHFt2teUscB2enPRK8tlSGXUSoAvq/la/ph5l11qQqlpgDcSQRsAbCN5PUbYM4T7JNWqgs29iqm0hZkkdIvYHcQcaLLZemisGA+CABZO1zOw3gzubGZxLpvDn8kuMO5x30oHTfVMMrnCtJRTQnSFUmLAkD6/vfrTmHBVXd9Tc0/hAmBP2P5RBlfW4zylVkiZvYCwHmdpiwsN4nC8VKlVgoDVG6KB369h54UfO6TQa6ent9062Nkfv6+/2THPca1AKADChYvpEdup9IFrAYWtUeq0XdugA/kLDzxoMj7EtY5htM3FJBqqEC/S4Hjbzw+yGXK8mXo+6AkExzyPxMbU/zwQYZzu/KaCXfi2tGVgtZ3Kex5ADZpxRX8Iu5HkLxgbPezYzYNKjlWoFTy1tauWXxNNtNzeJMCDNwG1VdcvQJatU940/CCT9TufthHn/AG0qOfdZWncmAiadR/TzwJ+KhZ3IBmPPh7osOFxEv5j+63metVovZXgn9zy6USZIkkg/MxBI/lhV7dD/ABaf+j/5HDnguUrUaKrXKmoWJbSSQNUkCTufTCf22P8AiU/9H8zjHeSXEu3T2CAGIGU2NVk80UHM1A1rAcvxgTcqOp++OzXs8bmkdcboY1r3B6EjY+I64G4rXdCrKjsIvoAaL9Rv64My+c2JsejA3GxsRsfD0xoQytEYEg05jh5o+KwpkkLond7+08fJKA7LY9OhGxHntgxeIakVDFiTfcTO3QiSe2+/TDhwta1RddrOsBx6fN5D6HCvOcBYDVTIqp4fEPMYZDSBmjNjrcLNLy12SUUetiiFzZpooRi6lLobkHY+W/f6yMIczl6lPlgkpIIIMwL9bqRPqO8XuSuy+PTxHkf5YPpZtalQF73vAgiFgGF3jw+5wRk3Dy8v2QpYGyD0O2/7rIMgd+UAarQSLbC3cX8t8V08qFcg6w0fELgD63Xfr9dsP85w+muqqLR8wi5mAI2JYwJ8dovivOcJImAFJ3tqU9YncXHiLdMMdqaF8bS5iynezok1FOv/ADg/OmpTgvLFwDeGU7fl2/PfDDh3C9bAAAuFBAlRYdeWBc9fuBirMcNdOSC4F/dtZh4r+o37EYsBpqrvfnNN0pD1oKMpkHdYCqIEyIA2M/EJjrGOxdqWoraSNYFkYXJ2IHQmJuL+Ax2CBthJkyNNFa7N8OSpVZwzw6gkKSsiQACN4M+Hji0BaSEqgVAhIFgGJ2B8Tb0f6i532hAJ90pa0S2w6mBuZtv2GB8zwutUGurUYmDyKtwRBgEkCwJJI20t2nGdmMv9NnjyTQjDB3jQv101XtHiApoiJzaBAYz4jzIv126WGB011W0qDUboqjb6WGGPBPZ1DqavUYqDyoggsImSdgPX642vBcmI5V9xRX8Nixm4Lm58YA88EMBcTJO6uKucS1lRxarNcP8AY64/vD6T0pU7uSdgexPpjY5fgQp04o6KI0zGmWJPRn6eYGLstVoh2dCHb4QAASAIsI9AST0xhM3xnPZo+7pKz9DpsB4sdl+owB2Ojj7sDbPMosOBlxNmV2UDe1qDxehkw0v7yod4jbt5W3O+MznfbSvmW93l0Ziflpjv1J2HngzIf2dgD3merAgXKKdKD/UxufSPPDCt7U5bLJ7vK0lgdQNK+f4nPifrjMmmdIbkdfhwWlh4omd3CsznmdglvD/7PatTnzlXQu5RDeP4nNh6T54aHjeSySlMtTVj1K7H/U5kt98ZnOcZzGacJJcnZF2t1Cjt3w04T7DVXaa5FNeiggufOLKPUnwGIYySXRo0TMzI2d7GyWf7R1f6eae5DiTV8uKrQGLbCYEOB+WFPtll2102gxouY8TiHDPbXLrWpZXK0jpNTSWYwZJvA3me5HlinjXtI7ZlAab0wVAXmBm5ksIi94g2jc4OMJY31SDZXRTZ2spupA8Dss3muIe7ZbSCPyOOWnTq3ptobrHXzXY+f3x5SzuWz1jNGqqkki6RaSe328zgbO8Eq0bkak6Ol1+23rinZlm2hWu3ExSHK7Q+Kvd2p/GIH4lkr6jdfy8cGUs6bGfJlI28DcHC3LcVYfFzD7/Xri9aKPJptoY7gbHzXY+Yv445r8pv4TzG3qOvJElhzNyvGYeO/ofv7plmsvRrAFp1Rd1WDPionUPH7DCTPcDdBqWKifiW/wBRuMH5OjUZwhWGMwwPKYBN5uhMdbT1wWM24gEkEbeU7GbMJkx4nDYxLHGpd/7h9R15LJk/D3C3QH/E7+h6Hisv/eDBDXkb9QdwfGCAfTDTL1Q5LLpMqJB3nsdrCT5z5DEuKZEVSrqqg31RIDE7EgXHj54W5jLKE1UzDC8hjA0sUIggE8yv9B0vhxjXZbbRAWZJq8NksO0+w65JrkcxTouXKHYTaCAxi9hq779+2Hz0qVdejj7j+Yxj6mYZqbCxLLp1dRIi42MSemC8jUGsaX0QIDTvCgDVMbkX8fTF4cQ0toc9lEmDkY45h42NkFxfJe6zAVjqBFiQs6SCLyLkfsY7HvGFqViKh3VdMgWLEEgz0O/bwx2DGeMbqjcPO68qbV8pQy505h2q1QJ/u9ASR1522X8/DDzgvDK+ZRK1ZFy9PV7wS1yACqgyNRGkmdgwAXZjFWa45kMi7VKSBqrAA1HJJMQOVfGB8IwOg4ln3n3T06e+qtygj/TOofQ+mM04o5fyW0OZ2/frRM/6TW8Q6vDj7cPVPc5x/KZYHQBVb8TxE/l+Zwjbi+d4g0UEZl2LHlpjzJ38t/DDfLexmTysVM3U98/Zvh/2oLn1t4DE+I+3EDTQQIosCQJA8FFl++M2WXObecx+XstPDRgaYSP/ACPX6Jz7P8NGRy8V6iF2JLsJAPZQNzA7DvbCnP8At5TRdGWQQNmIgeij+f0w/wAnk9WXDRNWpSu7SSS6dzcCTsLeGMXVyWQyraqz/wB4qD/t0/hB/iP9fTHMjc/U6DmgQGBz3ult7r2HHrxKBGbzGdq6QWqt/wCqjx+VB9JwxHAaOWOrO1l8KNOS58z08ojxwq4n7d1WXRRC5an+GmIPqRF/IDGUzXEokk+ZJ/XDDI2N+EWfH7J58s7xRPZt5N39+HotlmfbUUgUydFMup3eA1RvMmfvq88Osv7UVKuTpkVAhjQxWWqsyQGgRu3K03+P1x8pT3tQjSCA3wlgeb/SoBd/9qnzxqfYHJVswM1Qo1Cp0qxLgKSw1AKq3KqQSCxP4LDD7IZasrKllwrKDRx339ymGd4SiZ2jmVDU11o4ggkC9oAIEaStybr4gYSvxjXV1Bqh/wANpLBSbI5sAB4Ye8K9lM2DFUe7QOG11RMMCD/hoDJmLlioi8bYu477B0qRinVAOkDnDHWGTmsgOkXN+kjfDAhcdUn27W227voLKcPoDL5YwCHqkLqmeVQC3QQJYLf+LtgylxqpQVAhAJlyNwVNgCPQm34hiL+z1dqyioppqTpBiUA3ARlkEG+8Hre+M+c2azM9M9bo8AKBAhanwMBIHNpO2+BywveDomIZomUHlaxM5lswecf3eofmW6E+I6fbzxDNcHqU+aNS9HUysd7bev1xmEzBDaWBVhurAg/Q9PHDPh3GKlEzTYgdRup8xjMfERoVsQyOYLidY5HUenJM6OdYb8w++Df74Ku7aj2O/wCuBqfEMtX/AMxTQc/MnwE+I+X93wYOBBFkQ6m+oX9bbYVc3KnG4iN+jhldy+xSv3hpnmBUdGF19T8vr9ceV6a1FdUfQSxLFYYF/hbUNie5sfHFrZso5U8y/e4++Bq3CEeTQc0XJk6die5U/mI9cHbIAbHdPMbeo68kOWE13hmHzHkfv7oapRemgLqDFtSSRHfuPI48Rwbg+o3/AK4mM5WoA++Xb50EqR3P4T4EDHooUqvMje7buvwnzH/GJOmp9xsubTm1v4HQqVPNMqkdDGwHQ9vl9LWFrY7AtbXT/wAxbfjW6+vb1x2DCWStEucNCSSR18l9Fyns3kMgQ9UitXBkFgGYN3C/L5sZ8cU8U9uajWpD3Y77t9dh6fXAGT9mqpl80RlqI3Z2GonsB/M+gOOr+1WUy1spR964/wC7VmJ7gbn/ANcLGKR5/MNITBhWG2jtHf8AX7fqvKPAs1X54CKbmpVbSI7mZY/T1GPc1nuH5TSwDZup8pJIpalNyOjwY/F6YUUPad6+ZpnNN72mWgo1qY1SoJUWgEg37Xw79oETO0TK/wCSxg6SqimQRCgEFobci3ODeIw5DFGPh35lBxU0zv8AdPd/tboPufkkHGfbfMZizPpT8Ccqx49W9TjN1+IwQBcnYC5PkBc4Hr8MqqWZUqvSUwSokAkatOqCJF5jt0x9Q9jfYXLNlaOYdS3vE1MNRWndiIdp1vEbFwp7YZGG/qebQDjWxjJE2l83pZKvUkwwCxqCrrYSQBIHLTuQOdl8sfQfZj+zBPeMarhvdlfgIctqQP8AGQFQcw+BQf4r4fe0HEaS5VqNEAi0CkgWmoDjbYFrdO2+MNwv2mrZdkpVXLZYsNRXldQYEkAf4kC5HMT3wzHkbsKWZPJNKD3l9Oy9DJ5IMKSqrEX089Rj/G5JP1bGJ9neOrlszUqVH0o1MqoKSwflgBgDK2JgHxjG4ORCUDUpKurSCjVOa7wAdIIgc0xI8sfIs9VcEjlqASCack2tLIw1jYdxhoApBkZPFa7gvtSc8Xo0hcMTqcFQg5iNUAs0wCLXKMCb4VVMs7VXZa1OodJZFAqggIjuBLKZgAETF1HU4zHsdxQjM1XRjTimY0kgyHT6Wn64YZH2+zFctTapWAZHJJrEiyMYgrBBwzEAWkkda+B+iq8EO0TLhPtxRapUZzpEEgaDuD8AiZMwRc3We+FvszSdZliCVIlFgLLUzCrI5eW4AHxbHGW4XmTBCpcdVnba5Pw/XGu9lxUZ5104FnUBnsVd5JWB8kQs4XsuRXR6aojN8KDLzorID8VMSinxTlNM/wCn3R88IuJ8GehphgNWqFZpHISDzgDRtMOAInmMHGi43xj3CKyjXVafdlHhSATJ1WYATBUhTcWi+FnBXqNUZ3Y6m1HkAGnUtQFh8OppabC8G+AShuzhaLhTLGbDtEiGZKnS4Kk3APUdwdmHiJGGPD+NVKJmm5XuNwfMG2GOb4fysHRai7saYHbd6ZET/EVVv48ZLiVMpVqU018jQbFliJkEyVt0JbrfCJw7X/CttuMoVKLviFtqfGsvXI98vunNtaXUna4/588TzPBXUalh1/El9vuDhDwPhy04rOC2lSw7arabRNyyiQes23wTleKVKSl1MM7bjYkczErsZ1AYWlwoaLBTGHxbw6o9uR60R1LPEWPMPv8A1xGhw2gX1oIJBBUWF+sdCPDE6fGqFa1ZPdOf+4gtPdl/59MdX4VUA1IBVTo9MyPUbj7+eEsrm+C1GzxPIDhlPjt6FX5ke7QleYAbRBjr5+WOxTlnqRzAEdusfkcdiGEDfX1RHtdaTcR4vUrNrquznux28ugHlhf/AHgkSPh/Gx0p6E/EfBZPhhn7NcFTNU8yw1GpRpg0wwUsztIEIeRUEXLaomdQjFf/AEKlT585mNbfgpsG9DVaVHlTD+mN1mEA1evLyfiNd2IUo0uBvUyb5oH3qioKSrDKHdokKBzvAINys3tbG19ofY7MLVSrSqxKrz1m92J0gkqgGpgfwAEgzPYZfJe1KqDToq+XoXlqQuWIAu1RwzyLEBh05cNfYn2kX+8ihVH94eqwSizDRFzGuJJUCLRaIvuHGiJuhCznSTPs2iuJ5H3WQ9wKlWoWfU1ULpVTExTUsLbk/B8W2A/ZbjdVs1Ty+cZq1NuSmwLagxMDUtQwQbywBjucaj+0OkyImqtpVAG0pRXTqcsgJUnVEDfV6dMfO/7/AFqZWpQ0VHRgwZTJBBmSjgNPofPBJJM2jh1t9EFjDVhfU/bigaWVhCtMMeYhNRKrzRLEE8xG0ffHynN5p4aFWpawT1sVaGG/SRhjmval6rCqSWGx1XdCRdW1eoiysJsOgWcyAqQ1EiWuEm9iQdE3YSNviHWdyE95BbI9hTqp/aFWzGXXroAWrTDMujTABASDBgQ7FiD2tIWdya5oe8owKvVbDUxkysQFqWMoLG5Xqq50GuKnIrO6gzykkCOaeoWO9sNeG1nqK9I0kBMt8IWyiYMQeliIuT3x2atTsnYnZm2wahC8IqulaprjVo0nWt/8xCZ6/CDi9KWXTW1JecAxrJIi5MCbH67eZN1fJ5uo2h1ZAttVQMdugMM7AbxMCx7YlmPZmqmzLI3uYMqjWgEAc25tcYq6TkdFR2ZzrAAWf4Zw+rWA6ILajZB9Nz4AEntjS0M2tHTSoLraQTcqSwnnYowKkCYAaEEkkseUFKlRG11KbAopK6tXyi+meVfQYTZnjFRg0IqK5vpSAZMxfpbbwxcOBHdKIX1q9unJPONe0jV6qhdVRaYgPy/EbtzgLqWQIZ7mJk2xf7P1XNRQHUQRIALSCVUgmQNj0nzxnstlne/yjq1lH8vQYeLUWkPdIAzn4pAM9bg/KN9Pq22kTeuZJOkJ0Gyf+0XEhRpalUNU1FU3TS3KYbYoQLwpM7T2R8Hes9V3qOxZx8ojTYgsJIJaJ+nxWxVxHjdSoEWSypeS3Lqt8LPfTA/ER2A6k8AR3YBKqBlgwEZxBdKZBJKzGvYfUYKx+V1tGqu1jjH3lRnslXRQvxotyaYJJuZZ0POCJNxK73vOOr5IscwUaFygUOfiBDSZKgalIOrUQW22thz7RcSNFNJVGqNJpuNQUaSAZWA9Nl7XFxc4z+Z9oWRYqVDXFVStSVcCCQ2kVAdYE/LLL/DikjIncNUwyWZlEHRDGpABaApsHBDIT2DC0+Bg+GC8nn6lI6qbFT4bHzGxwFk8imsPQrFASAyOyjUs3Van+VUtPK4Q/wAJwR7Q+6oZqpSXUiAgqwU6SGUNzU2giJIlCBb4ThCTB8WrTi/Eb7so68lpMr7TU6lq66G/Gm3qP0nHmMuDy6rFPxqZT1MAofBwuOxnPw1HULSZI0i2P08/uiavtJWaF0olFTPuo0r/AOFOIP8AE1/4sKs7m6ZqFwtz0LF48tZP0OrwjFCZZ38vKPWB+cYJo5FRvLkdBf69B5yfLGu6QlYbYWt8UKarubT/AE8+g8NsMeDU6lCqlRW0VFIKnradpjeRtiFXOpT3IXwW5/8ALYf7RgA8YLMBSAUkxqO8nrJv9IxLWuOq58gApbTNcaqe8NRwGRhBkFrG5R5M1VMdTPKCCpEYXZ7gquQaLAEiRTZgG/2FgPeD6N3GNlmfZuu+oUUVqJ2qIytqWZBapqJ7GJA8BiGc9mUbKr//ACV98pIYArWBAgAcp0yBAlmixvgpB4oObKAW1fXBYRchnFDOAyhSFJZgGv0hiGja+2HnDuE18zli7aP8MchqBQrAA7M3KTYgFe3XDP8A6QKVBhczGpmJYwrA6QBCIJF1Ab/UJxnqeqk6tRb4fkbYj8PNP2a2IIoUuLs91VppwnhdW7VCWMEKNlFiN2Gto30wu2KODcTOWq85ZqJ1MyLBl9BCyLEjUVMc0DaCcbHjhHuVcf4PvEpkQ6rdzSMKCNT8rMNQgDTt1x8mfidyCxBFtNSxBHTUo/NR54I6B5bp1aVjc3MSd1ueEcYXNmsqKwZSWdmUFmQK7bBpYlkDX6+EDA7UTTFSoHD6QX0mmyyF3Go1G3EDynucZz2Zzb0/f1NTBgqwwZh+MAAowgX2BwXmOO1atGsrs5HuyY97WMmR0aoQd+owuXFpy+XAJlseZpef1+isPHlqU3CqQWsCyrHyw1zDH4xeTBEzjzh/CmOXIDH4t/iBgCzDc7yIDb7Yy6Z7SIZx9yfKBb6kY1Hs7nj7pmlyDcDShMTBeLHTuDzfphiOB7joEvI5uXUodMhWDaiA2kEhgA4JVS2kG5U2iLG+2F1fNZurreDpgatOn4bgTFyLdfXD3jObd6hVCKS7Fpu0mdzB03HTfBHBODoyOmon4TIJDBpbm1Qb3PyjzG+KBtEhGaaALq9ll6XD3JBdtE7azc+S/E3oMPqOYWmPc0VDmefVEHSd6l40jcIDpFiSxjSWns69NiwdY0sQTpQyFJEmdLSQBZibziGU4bmwxD0KlTUZJKsP9yusAfXT4Y6iBoiB5cTdVytLvaKu1dkGsn3awAz6omJhmltNrazIA6bYSM7oYYH9R/8AIecjHuczqLWqIb6HZQ4O4ViAZURsOx88EUc1IgEOD0MT/NWP3wJ7XA2USN7aoKvJ1UXUVRCzCOYNb/aGAP7tizL8QqqBTZBWpzAXTrUE2stmpE90KeuIVMsjG0o3Y/1v+eKalOom4kd/0I28sc2Qhc6FrtlpkzNNadGgQcv7qsKsOzfA/wAdNaiwUVv/APQAWgud8djOZfPaQ2nSpbdtCau1iR/+J8cdgwkbxS5heFF+JA8qA1D4CF9QPzJxRX9+43UD8Kkb+nLP6YIyGWQqF1Hl3W4uSTMfaZwcppC0DbuPGD279J8cUADToFcuDhqUlXhgF6rwewkt+v29cEoFpxCin4vOo+g5h9YxLOBUlaU6ibwLgedz98UUcoTeB4kmftt9cFMvIIeQNGZxTH/qYCg6goOwA+KDE6RM3B3Prvg/gntPWNamKWhQlmLqIKEhIKqP4gAAe3nheKlLkSrT94dgwco0SWjqpAnDHLZrLUVJCohNiCC7FZDTLSDcD5QLfQhdG1l8UIAudtot/wC3nuHXTTK1GL3NyshKiiWsl3NP4djucfMM0LMpLp0PzenNzD6nGqzvC2dVrKxHKIZ7BlIFub4rEiAD498BZ3huukrtpM2lXWRHQ6yNURsTI7kRgBPNAbmumpJQz9YotMVQCvw3EVF/A4aJIFhqlSLWtJea4O1ekajo9JxyyVY6vP5mAtzXYSJ1fFgehwRKjOCWbTTdhotGlGYFpBtIGx9cPPZTgnvUzCFyoRl3klQSwkCwJaABfpeAJwUTPoAK7aJo7rO8Gyr0GbUYWQTpIIeAwjyvceHTF/Ea2uky0wEJ3CwA42g/v6741eV9lcujI9Z6lZWYQdSiACOg1Bx4SJmwG+A63A6NT/LZkYKvNeLKoPJpmJjrN5xRxcXZkWuF9deCyXDPZ+zM8sFGoqoJBjxHxeSnzIwdT4nUUh2Gin8tMgAsRsZIGiPxCIFlwbxnIVMvQLe8uzQHBuRpJYX2b4bdRsSDdC/CjCuaklzswM7Az1ny/YIJnVqENwCuOcLElnYljJ+YyTNi389XmcPvZ8gSxLLqUiTUIEakCkkjQs84GoQYOFfDuGrJm8AmSVC2BOxMnzMDz2wxyha1Rm0INiGt/uYWJgC3WwAAAGBWd1V2fYr3j3tE9Ot7qpKqAIIVSGBAu6g3IuNyLfDgIcQRKRI0skwAPhBMgAiJHqvocVcQp0WUMwtMBkJU3JYmIKi52gb2jYBZjLU1RlphiWiS5GwMxAH3nB80bo74oga4OAVFb3VQy6lGYk6kgqT6WPpGOy/B5DEF5H4RNr3K9RYdcRylYry6QR37dYN4jffDfhmZJ1XHTqI32g8vX97YE6SxvSMG5TtaTvmHpjm0ugtIvHoYK+kDFuX4sOjafBrjykXHkRGCuL5kE6CnMQCWNrjbcSe9zGAs9kCROkEeFiPUfzwJzQd1PaEbbeKvr+7Pxch6ERB8un0jHYjw+upOkqQwAv3tHQT0x2B5SEQzgK3J5fmimhLHq1z9PhA67W74ZZjK7KanMFuZIFixkmDAhtiNgDaYxNc+KWqacKBdVI5ulz8U+ZgG8YQZjPVagIChF3ImWPnqMm+w74jKTratnbsAvVIMtspJI2Aif3tidOrqsilo/DsPMnb1GBlybNdjHmb/AL+mNPQ4epEmWXcA2UCZHKu3nI22wRuuyDM4MHNKKGUqtVSnZdRAlOYgNF59e8Ya5b2fj5FTuahFR/8AxHIh/wBUeeLl4YWrSwK0hEtZQQALKbdvHb6s8zn6QMrqIGwFhYRGptxvbSd99sXDAN0MYoNGqOXiOWqvpc1UqAAEBUdeUBZB1Lp22I9Thjl61E0PcLSUrXaAarKGnYEBCIm0DUenfGUoMxZhSQKzXOhSzE+LGW+lsE5fhL6iahTVpOkOdR1SNwJMgSYPbbHGikQWB1tCcZrgK5VG1CwAOkAsJayjSgiZ8P65Slx00w4pkAMIYQPGLHYjUenXG59qfaWjVpikoYEgAF2iBIJCqBpF13ZhcXi5HzHilKolm5x0LCZjtN1I6ixGA9prX1Wo2HS/oth7IZylmMtVGYdS4YKnvDVVShD6p9yepaL9zgX2lqUsvQU0Wpq+vTFN6jjQQ0khzPxEbYScAJai6U/8w1NWkEyVVYkT/q74jx2sy0VRzLh9WktJAKwCd+x+uDh52SZj/M6pTr8X106aVCAEJg/DeAO9rQIHbDnJ5enUpKAQZnlbmvud+YdLqROMjkfeOeW3duw2uTJ9PTGpyWcCqV1EhbkBh+FV5laFJkbhpExBIwLPqm3RaaqqvkaSIywVEjUVKuoie5BFyLXNpkxj3K5ZACVq69SssBSFOpSvNMEgTMAE2wCcrVUlkkggE6W1QSoLTBJImd8RpcQFgyxH4YH2gr9IOCCgs8uBdZQ3FOHmkFZIQkkMFeRHLBAPMASSIM7dMD1qNQdFfxp7jzUj8h64dcTr066p7sDWoiCQCQfFus9j1OPa2RRjHzAAn5SJ22G891JxQtO4Wi2Vr91l2q3BEGDcbH6G0/XDClWRbR/htaZ8R5AEW6fUHFXGOHQxLagbC99UACxG5t2wCXeieR2HWDsSOv7GIq91a61Cb5nLug/HT8pWfX4T4WOAmzMAGGQbAkErNj59u++C6FSo51hwCQJKi+2x2+l8HUcmxp7kCTtBB2mRbt2Pl1xUd3Zd2gf8WhWfytTS2p4INidxB8iI6WMbY7F3Eshpg8qGYOn0+WZHW0DHYI02ECQNBRnGqjvVamW0qhAgSJsDeeomIi2KaGSEEKpY/s3PTp2xUlEkliVEkmWPWTsq3w5ocLBRW1kgmJYaVG9wBNrEeeOyqjpsooK3I0EQDYt4cx+swPqfLB9CuzuqooUkgTGoiTE3tbwHrgzg/s+Kh5KdSuR1jTTHqTceRGNrwv2Fqxz1BRX8FEQfVuv388Ea0nZKuc9+6yC8LEyULE7PXYibbqi8zf8AtjqHDS+ZZEpBizHQGlVADMZIAA2jqY2K2xpOKZdKNYqpkKZbaSAIOqYBvN5HjHU7+z3Kg1a5cf4iEegYv4mCYBv3GL5OFqrWjUddaqeR9gHYD31UKv4KSgD1MQf/ABw/yHshlqXw0gT+J+Y/+2HqriYp4vTQrL5LW4ejZ9KHu92JDMBp+EsAq6YIsAZJmMKfaHgddaZigX1GzhE92ABGl/hG2xgEXx9hzPAVZtaM1JpmViJPUq0qT4xOM/mvYpncGtmDWUH/ALmo9DECYHSY+22M6QZHWSPXr6FaDZWFoFVS+SZbhDU6TRUSmzAkpS1OS2k6Rr+FVmJGo9cA57IGpbWj6TyrUYow/hk2byDY+8ZP2XoIwaJMEELyrBI6C8xA363m2PnfEsrTL1NSD4iPoYAv1gbi9sBM7Wnf5dfojNcXWAOuvFYygWpaUakVk76AFvblkmdzcyThnwJkq5kpoC85kCNJhtO0CN/ERO2GGX4GFPJWNNS2wuIuQCpkE+JHTGh4VwenTuDrO82F+8KAJ8xhuEiV3dI68P4QpCGNIIOq8zPs1Re+nQ34ksZ79sZb2m4C9JZOmqptqIIYT1JW59beGN/hb7RAf3arqFghP0E4edEEjuvn9LKE015UIEghhF9TXDDY7WLDbbFGZV6QUgOFvytcCIgqYAgzuI23ODeG1yqC4MHUYj4G1ATplhtsR1HXGrT2bR6asrMjFblYgk7yuxv+W+A5L2VS3VfP8znxUWGseh3E+RM/ngKsilYse8X+3T1AxqOO+zZpKWZFZZ+JIUibXU8v73wh/wClKUBCtq6lGkiy3gzImbiOt8DLeau17m7oLhiAOwBF15RzkEgjoknbVtjT8PKik0oSQZaCytGlRqAaZGqx1C2obSMY/MakZWB1G8HSQwiJnfofEYP4VxUJUDAmkd2EWkAzEm0iRDDYkGRiWmk0CHAlE57KBqjOlYGT8DjQR4Ag6T9RjsTzWdy9ZWhWWrvoSWRiO1tVOex1ATvjsHbEXbIZLFDJ5dQrNAkNAm+7N0Nsa6nl1MAiZAvJmCWtO8WFpx2OwAKjQDa+rcOpAKAAAMNKa47HYc4IBXxb2kzDNmKwZmILtK6jp5HYLyzFvLe+98bz+z+kBXzkADnXbzqY7HYzIyTKb5n6rXxDQIG0OH/lbkDGV9ruM1qTotN9IJvAHh1InHY7DgWWzdaNWkGbwzRPgYHnitEAZh2Bj7Y7HYx5/h9SmGqqmsOm+5G52GqPyGPlHEhNaqb2J692g/bHY7CTk3DxXtOmPeURFiVBHcSN8NM8oGYSAFmCQAAJ0k7CwuBb9cdjsPYQAsH/ADb9VWb4vQpB/Z1x2vmKbe+fXpiCQoPTsBPrh97Tf/1a3/02/wDtOOx2PQf0+iQPxr5rxKzLEjkix6F3keIPbH1PhY/wKf8ApH7vvjzHYTw3xOTeKHcYq+K0waTgieU/kcfO6d6d785H2Jx2OwyQNUqxJuLOffBZJEHe/wArdTfoMLzUPvDt8R6DuR1x2Owo3cJn+g9c07ytIaB5enzdNugx2Ox2CPOpQeAX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4" name="AutoShape 10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000"/>
            <a:ext cx="1397529" cy="540000"/>
          </a:xfrm>
          <a:prstGeom prst="rect">
            <a:avLst/>
          </a:prstGeom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xmlns="" id="{B113C1FA-839A-4AE7-B864-5F4788848FCF}"/>
              </a:ext>
            </a:extLst>
          </p:cNvPr>
          <p:cNvSpPr/>
          <p:nvPr/>
        </p:nvSpPr>
        <p:spPr>
          <a:xfrm>
            <a:off x="540000" y="360000"/>
            <a:ext cx="1106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6) Trends 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xmlns="" id="{28B59EEF-FFCF-47F2-8FF6-5A41D8DC4C5B}"/>
              </a:ext>
            </a:extLst>
          </p:cNvPr>
          <p:cNvSpPr/>
          <p:nvPr/>
        </p:nvSpPr>
        <p:spPr>
          <a:xfrm>
            <a:off x="1533801" y="5453738"/>
            <a:ext cx="41374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9-storey, Murray Grove, London, 2009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221654" y="5453738"/>
            <a:ext cx="36962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10-storey,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Forté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Melbourne, 2012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0139" y="1147636"/>
            <a:ext cx="3107526" cy="40344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375" y="1120459"/>
            <a:ext cx="3084308" cy="4034486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15A436B9-7F3E-4190-9F08-89F7929568CC}"/>
              </a:ext>
            </a:extLst>
          </p:cNvPr>
          <p:cNvSpPr/>
          <p:nvPr/>
        </p:nvSpPr>
        <p:spPr>
          <a:xfrm>
            <a:off x="4132658" y="5154945"/>
            <a:ext cx="9360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(Will Pryce)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30B1DAEC-6208-4AF0-BA6B-035FD89566E6}"/>
              </a:ext>
            </a:extLst>
          </p:cNvPr>
          <p:cNvSpPr/>
          <p:nvPr/>
        </p:nvSpPr>
        <p:spPr>
          <a:xfrm>
            <a:off x="9119793" y="5186526"/>
            <a:ext cx="13578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(Victoria Harbour)</a:t>
            </a:r>
          </a:p>
        </p:txBody>
      </p:sp>
    </p:spTree>
    <p:extLst>
      <p:ext uri="{BB962C8B-B14F-4D97-AF65-F5344CB8AC3E}">
        <p14:creationId xmlns:p14="http://schemas.microsoft.com/office/powerpoint/2010/main" val="9988933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68558" y="6216815"/>
            <a:ext cx="610320" cy="528064"/>
          </a:xfrm>
        </p:spPr>
        <p:txBody>
          <a:bodyPr/>
          <a:lstStyle/>
          <a:p>
            <a:fld id="{79AA0B8D-5002-4A0E-8DCD-D60B08B37DCE}" type="slidenum">
              <a:rPr lang="en-CA" sz="3200" smtClean="0">
                <a:solidFill>
                  <a:schemeClr val="tx1"/>
                </a:solidFill>
              </a:rPr>
              <a:t>23</a:t>
            </a:fld>
            <a:endParaRPr lang="en-CA" sz="3200" dirty="0">
              <a:solidFill>
                <a:schemeClr val="tx1"/>
              </a:solidFill>
            </a:endParaRPr>
          </a:p>
        </p:txBody>
      </p:sp>
      <p:sp>
        <p:nvSpPr>
          <p:cNvPr id="10" name="AutoShape 2" descr="http://t10.baidu.com/it/u=4006527200,2801502287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2" name="AutoShape 6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3" name="AutoShape 8" descr="data:image/jpeg;base64,/9j/4AAQSkZJRgABAQAAAQABAAD/2wCEAAkGBhMSERUUExQVFBUWGR4aGBgYFxgcGxsYFxgYFx0ZGyAYHSYgGBwjHRgYHy8gIycpLCwsFx4xNjAqNSYrLCkBCQoKDgwOGg8PGjQlHyQpLC8sLC8sLywsLCwsLCwsLCkqLCwsLCwsLCwpLCwsLCwsLCwsLCwsLCwsLCwsLCksLP/AABEIARMAuAMBIgACEQEDEQH/xAAbAAACAwEBAQAAAAAAAAAAAAAEBQIDBgABB//EAEMQAAIBAgQEAwYEAwcEAQQDAAECEQMhAAQSMQUiQVFhcYEGEzJCkaFSsdHwYsHhBxQjM3KC8RVDkqLCc7LS4iQ0Y//EABoBAAIDAQEAAAAAAAAAAAAAAAMEAQIFAAb/xAA3EQABBAAEAwYEBQMFAQAAAAABAAIDEQQSITFBUfATImFxgZEyocHRBSOx4fFCUoIUM3Ki0hX/2gAMAwEAAhEDEQA/APn5y4PwtjwvUXxHjfHnuUPwt9ceFai9Z++MXrVe4K45lT8S4rNFT8LY8bMfiXFbBTsfri4bSGSFJndfHFbVVO4jHpLDrOK3q9xgjQgvdS8j8Jx5rbtOOFEET0xMLNh03O/7/pgoCRkxGXQJlkKZYSTcHf0++KuI5WCT0nttirL1zT8e9+nj44aiqpUNsh3JtHn4+G+BnMHWNUtebTTxSLIs5qkNeFt5SMF1kIVrHY9PDEsrQnMiokFGBHiIXr3NvSdhbDo0sMPht1lLO/EjAOzDbWXy5Yga79h4T+o2xo+H5NlQbSTMdh+uAOEZdQIkNUX5R4kn1IkiBtaYwwzGagEAw20/hJFp7b4DMHB1bUih3dBA33SjidV9XNLAWHYeEdMChmPhhlpIA7bGbdxgbM5MzKm3bFDpv7pzD4gEVsh/dfiOPQyDxxAKvUziS1B0GOIT4IVgrMdhGPfdsdzjwaz4Y9NH8TYpsiLgqjczj0Vuy48DoO5xIVz8qxiFK9COfDHY8KMdzH78MdiFy5tB7riOgj4XnEqlT8SeotihlQ7EjzxIHW6s4qb1W+YTilnU9xiRDDYziKqWNx64KAEtI+t1DT+E4spofmuf39cdTTePr+/3bFhIHe28T9/QTglLOdNm2UdJNyYAOOarFlEk28ZEfT97Y7QXggwv3628Pzvj2plQQFUR4+dv3+eDdmKtx9Epmo0FMAbgyfsNp26/fHkc6z8zKhXoQx6zv6dYOGnDeBhPC92O5PYA7eBIk7heuIcSy3Pqptzrtq7gCCL727z57YuDXko7L3Q+TyRo/wCIJBIjTIKid/E9QJ8d9yaufckKQOa20b2nfAPCa7MxWoZIEgRsBCx57YY5moFUsROm/jhebE1KG0jM/DBNEZSdR4ckvqcKFGwMSQBUtI5XYiNhZR8Jk6t9wCyoMEyJFjsYnxEEHttvtvgCkr1P81gEmQetp2Fj8x+tzjQjJBqShTPLdCd/Ij4TfdfUQJw29+YpURCqca5JPVrgMEImYiLCbbT0B6beNsSZBuo338POcUrwc06iXYpJgNuvcHoRtcWPhiQy7U2GnmUwAOomIA/EOsG/bqcB7Gx3T6KznBrqcPVQbLq0mBq/e+BNTC2mMMFcN8Jv2n8rW+mOrUwQFMz9D54UOuy0GTlho7JcQx3OOAUdZxKvldG8kdx/PEFbsuO32T7XgqYqjouJy58MQBbyx4V7titdbolr00x8zY7ERpHQnHuO1XK8l+hDYoep3T6YjpDbAjFtIdN/HEhtIUuJA0CgMuN/t/xiWgmD9vPF7WxUtInmNh47/wBPzwUa7LNmfrr7L2gispgww3Exudx+X074qDiCpmR0H6fvzxPL1dJkDUr7zHjO+3W+2+I1OGhg7CYMaSDHLB3HmBcmD98GaBeqFI7KNFLJ5J9RJJYnpNh5kdY6DBmZyxWCLxuAIO3T6d8eUeLqZUA6l7iAdr/0i+KK2dcNJM/aPLEEHipaC4d0aIqjxt6qkFdMH9enfx8cAV9YaRJkzFzOKa3El18o5uvSR28/H88MqFIOjMGgrBuDsTEyJiDA2+YYufEJFweJLb14IbhuYY1jrUrCWkXIkevTBfFM0BSaDJtaP4h0OJZfKtSqe8DDS1JzKk2bTBv+yJE4ka9WpSqrqdiwUKCWP/cW4H+04XdCHPDlpjGujb2Nb8eOqU1MxU+ZWU9Z/l0wyyGbeko3I3I697djj2jwsBoaosKCbS0QJY2EeESOnXC/M8QVTDTHX9P64YHgs2bOX1wRz8SbMlTBAEgztG++xnvA9cWcSpvBCkISbfhbflv8JjvbxjC450/LEdO39cMRxZQp97tttvvPqd9sVIN2DryTOUhtubp8/NB0KoVWDAKZEgrAkTbuN5t6dsEU6xP+kbk7gbdN+3fa2AM1lzUNRlfl3VQCbcqwD/u8sX1AANAksY6mBGwHQ+fn3x0jQpjdn0ROXqAqJ6mPXFGYyhmVNuo7fTBhp6AtgFgXF1JgX8LnceG2LKoJBK77wf317+GAFoB13KJFNlvLsOCRwvVifT9cSUr0UnB1TLg7RqjqPzwI4YbkLgZ5LThmbILC9Ut0UDHYrMdWJx2IpMWraFEuBPecMKOUCiT549LKtonv4dib98QLyGK20wDFrTIMeeINvHLwWdFGL+V+Kgy62BWBPcH62xdnKEBT1/46bDEuHtqCE7qSCfDSSDi3iFVWIC9OvnhqIABZWPc9sgY3lr52UuoUBLeJkz39bR+7YtfMMB+/364toUCDt648rUJwtJM4P0Oi2cJhmOgBe3X1v5/wllfMgGQL9Yt+zi6jQNQErBgTuNpjrvcj64qzNGBPTveP3+uKMnWKNqAOlgRBWzBgVO/rfwww236qhc2K2NIPgiOJUH5WKmDsNOnSZ2EAdb+MjcjFnDKTisqwQzWIJERvzAEhum9vC2D0yJki+kzy795gi+wm3lOKc2o1SjCQAAVMjoIMbdP3JwxRLVjsd37G36Jtk+FICWsTAt8t+oVgfHcntabWvSWqpBETsQpS0kxzCbTttFonCz2ezjF3D6iQsyTYyRMfQffB/G89pokqpmREGNzHbzwi6XLII65J2nOHaApRxikaShFsrEiV3YAIeaZm5NgQLAjxV0qNQ1AAh1yIkXE7eQ+uDQzPHvWJjYdukmLTbfww1zOSmSh0k79j0sTt6WM3jDrWkBJTvLjaWNw9xLFdIA6gJPSQvcnoBbAb1FY6TcDy/nifFKuj/D+HYtPxE6bSdoAY/XriiiAdsCPdNrSjIljDTpaYZfN6ZgfSw/Xw+vfHlUjSdI0n7C4mAbQQCCNjPpiCUsWVEEdT5YD27i4UjOwUTIy6ta5n6fZE0eJmQoVQu0SbDw9LYmlaWiItYeAgWj9BgKkQCL4LfToY7mwXtJJ/TBpGgtWLh3vMwbzVjKCd74FzCQoBXVi1TpiRY7G0T1jrjlzCVJX4oEmP3e+FW92rFhaLmHMaNEJe9Ei6xH5eeOweuX07beWOxL9+7qEePFECn7qijX01FBuvw+h6+eJZZYqMh+YFfUXH5YHZeRT4R6qf0jBOYbmFRCCbN69QfUY40E+1tjzHzCjlPnXuAR5r/ScVHMaJVgSCZB6j9R+mIPUFWQFIafQeuLAgEBiajDZf1/r9OuOAPFVkkYNteK9y+ovOthTg3JNvKcEV/hIBhYgO158huT5d7kYgctI1VSAPwjb+v7viS56ixnQS0AQWtAAFha3qcHYABss+R+d2rq8ApFGYyuzASGFoEjlg2i/YDaTivMcOChYaGW+/n5d/DpEbn0cS5tIdAT8qwYjrIsLf8DAmap3kfXDDXUNBSzJS2OSt/oh83m6gGliRvtABEAbi8W22wDl1bWApALHqbeRwdnaNSYLK3dVMx42sT5TieSylN1YEHUCI0mCQwMi4IJUgWieY9sNNmaI8rgpLHOfY4+iN9m1irUGoOYFwDFzeJi354v4+x/u95EsL7dW8B0GI5aiGdzSDa2VQQSAQ+pSTNgJIY+uJ8Syjsn+Ox+NWJmTGkiLfCbncDbGaWAuz9aI/a5fyqWczusQC6sCLaTuNpPbbY4uyHEKlPlUkgiw3v3HbBeayVMBn59TQEDEKBMxa5Kqqnr2xRlqLhuXT621eAn9/bGm2VgjocUq5jg7VMMjlXqVNTEAkEQPLc+Pnt2wVRy7USFWFkgF43kxp0jaTbt0kCcLKL1NYklSDsLRhv/1JiAOUnreGIIi3j5fTC2YVRCr/ALj8oOvsrUy9Nxtp1E6SpJX9AY6R1IgbhdxCgyVAsgCLnpMnafCD133wZT90hkl0B3QgQ3hzER9WI74EhlEH/ETqDcjx8fPfyws9oIulqxyOY+s1jkuqtSICrdy1zeygbdvHF+ZoqvulAgwWPqYH2H3wKtHdqV/DqP1/Pw649y2aGrVVaTYeg6D6YWdYFeifj7NxzAC7s6KziiEuEHyKB/uNz+f2wuWppfUu03Hj4+Bv+xhnSeddQ/xN9bD7kYVI2gyRIMDBIzaFiGlretymdOqWYkExE7SfI/0x2I5TieksTZQII0mNx9h1MY7DQw5OtLFfIb3+SF9+VgRqUmRbva3fbbwx4KAB1MSoPSbn9/uMGsEFhIjrM+BJB9e/XANeuKR31sbzuf8A9cB7Ig6LVdisw8ESiEi3+Gv/ALH9P3vit+IpTBFNdRG8fzOBFq1KraTYRIAO9+seEnBf91RVMnwtYCf3/XBRGG7pF8znaNS93qVCHqHSgIMHbvEdf3bB9B006lsD1O57+M/ucCVqIB1sdQ6T0G+37GLaPEQbFFtsTvEzt2v2wVzm8EuWuItSoZOeZQZmJO/X6DwW/jg+nlejdQYItzAE9ZsYI9RgejnJYHVaQCALAHvI9Y/LBdekT8Toq+Bknt5+pAwBxO6LHGHCjwVVTh6uNMPrXcGF5elzYdRJ7CxjEWyC0q6lgwpiZuTuNr3677+GG44urSdJBk2AgEm5M+p6T3wmznECWJIHp2HcHfE3omCwu0a3QDmtFwestZHWnaIgkHxGxOxgG3h54nnB/d6c1CGEwIBAFibC/QfUDtGEHsxXGqqQCo5f/leOlsW+0mZBp0yQWGqY/wBpM/fChkl7bKPh9OXuoELOzzdbqjN5VK9dRTJ0EAErtdySbzaDPh6YHXhgpkmo0N8oYXnpI38doMbnEspxQqy6RYEEAWH7nrh3/wBXpEBnBkG0TO8xPSYuevUHDvBc1mQVRpK6eQMALJO5kRbYeJJIPTp44FzOUEhmsdgTcd4I2I/iHqMGUFqAysOszEgHebSbX8x548zGbJdg2lgCRGx87m8iLg374qDaVliawW3dXZunSZdRIUd5EHw8fI/bCnLVaigmQyhoA6wZIvt0xLNZulGhQxJYbkEAiew3vgjIsCrbdI8ZBsB/t9fGMGGyALGuy8VlbmQ6W6/1GPKjq55xpbo3Q+ff8/HpgLOaS4FNoKkgxf08gR364hRz3NpqGB1MfmOnn98DfDxCbixB4o4rULaCRpidwAQPP+e1sDZog8oBETMiP3/XDPJMAyhVB8yLjbcna/p3xVxWmoB0nS3RduomOwifrt1wLs61CcGKzGnbJfVrup1C4Ah06RsSBtB79DvY47FLK1tNiPQ47DTMQANUtJhHZu6E9r11vJYimskmNJgnlt1JsIBHQbajnsrRU3Jk9R4+PfFlbNswspCDoBae5PU+JFumCsjw0teIB/SfX1nywIEtGqrI5sju5sqnoq56n+FTvHc/yH2we1hpaSW+Veg/n+7gXMq9JgTpi+9h+z6/bCutnDLKoM/MdyfpsPz74nMXJcxm9VVmFBqGDKiwjrAiR6/84KRQFMAx1MTvinJKWO0DubX7Ww4Xh50NF7XJgACfOEFvtvjqUl5OjUGtJioCwqxMm/U9O/WTAvi1ci4YaWIUfEzfDck7nc+AHocNNGhURaZd2kljqCm194JUDqdI63xbluFNUYapquNkT4VHiRAA8oB6NgjnaUAixxcXFLaoEDQGad2PUXE32Eg7n0GK1QjmkWMEG3SetrifocavO8BNGlra5mNCAnSDO2038B136g0+H++0jQ55RqFSQggtcxdtz+Hc74XkGWiUaLEVmjHolXC6Lq9WB71TpJbVsIYks0wpEjfrtiHFVd/dADQJkGflVVgzsTv6iMbTI8BQaQ51xcKBpRfJRA8zA288U8a9m/dwFIl11shErebEGbiN462jCpnAkAI3/hcxmZha07fysOaB+Ll3iAVmY7Lba5238cXpSGkgnS+4J2jaD3U2vzDbbB1XLijJIZYEAASpkrdSbjbrO2+GeU4N7+lrUBhsVMiRa+9jPlsLnYtMp2qrLOTUfuky5LlEwrESYiD9LMPEYX5lCH78s6tVrCT8W4H188NKyPQbkOxvTqC4Pfp23EHwjHuYyYaqWAW5Kso2nblsBc/KQDcwGwZoCXkjddgrNVwd4gg+s7wcMKOZB3HI1rAcp7H+RO/1GI57JKAdJi1lMWNiRe46yLjywtJamwO07xe09QfLEuaAdCqG3jVNcwhUhvi7Ou/ke/kfQxgHiMfMpDTG23n2wXQVYs2oG8CYwZn8oDPS958b2+u2x7YoHELmsAFWhuHZiKakLLJ8U76RZWEW2gSZg+Bxbm8sGXUBrQbR8SeXYeFwOvRinT3i8y2IMC+x8v5SRGGlDV8U6O8bH0ixv09Ix2UkpuOZtUQhAQN9UdCVInHuG2SyKMnKw1KTHrB7/n9RjsVOHadQVf8A+hI3TKOvVKxT5b7z8U2t1kflv4YM4dqUEBiQDJZth4L/AF+gwZmOCBQsKmqL3Mm7dTft0Gx2wtzlZlHOCFHyr599vpiridgoZE1uqjxCpyEq3xGBFvE/bz33ExgTKZa/VjvA/P8AqcQ9/wC8YSQeygGABfr/AFJwzyuRlTI9Li8joD57km/TFwNNUJzwCrMlTUQAvvX6KLgfTc+X1w5y1EkAuw1AyFWDAtEdF6y1z4jDH2b9nfeUwx5EPRd2g7knp+xGG/tBw73WWiigBLL3k+cXY+Z/TFqoWdlOZvwxjUrNLlBVrU6QAE3sTbuZ3LG/WfHH0ChladFABpRR6X/mcYvhPCHVkqMedSWABOm66QO1o2F/O+NDnISrLsKmkrMkACCCR2jrF/K+nAv9QGiwFYYd7jTjzNDrrkl3tJx5CRT2SRJIvciSPwiJuL9jijJ53TymAoghgU6gsdpLWIMzcR0xR7SVkrggAEzIaIjw7mevjfCThfEtE0qmxkDe07Ie6EzbpJPkJsxcTqmHYduUZR5reez2aoPUYOdK0QLudKg1CAAuq8FQTPZbWxR7TceoVqyhDKhSp1AhTBOx/wCMA+wns+a/vKjgmjqhQTdtMgjwgMB57Yc+3WUpl0QqANM8oAjmO2MvEPuSy79k7go4mvygEnXy2+aRnh7sVuSrG+nf4ZHwra4A6/5g6QcQynHEpV/dAhqR+YHUQ2kfMCdQm3XzMXXcf4l7tBRpLpLAGZJgHUCqze8xNrW6kkPg4WmGkAuykc2wkRY7A+c40xNVG0kcMLdmHkOKee2IX3a1FhjMAi8g9B42wspqKh2JIF9IvAkEG3MLG0EWNsE1Mmr02lgYYHSdu0i8k3PfYyRgTgeSNPMU2LgJJ3A67jyJ6zF9r3OJQavj7Jd0D2klp2O3FL84HCmeenvI3S9t+215FrHCrMgMB1HQxB3jb+Yt44+kcf4SHRnTlqATI+YdZ7267+OMScsGpqAdp+xPqN9wQfPBSKQTIOASbIwAywSQZA2m1/URMR1MYYZj/EWfjXcjqp7jt+XhEYV5ymVY72gyDHbwGx7R9cGZDW3NOgzci0+n8xgbmm7CLGRVFQ98NNpjvpM/p98QWmhSwYGfMN59QR69PV7w+jTYspJ5gSbx1Gw/p3mcRzeSNEhmYFZhQFFtz59BMH9MTqqGNpsN3S3LAoJEzvy77dMe4KrabDmlr6xe8777yOu3hjsWBSOrDShnc47N8XSB2wLxH3zsFlW7osMZvb+I+EmMM8zwllmQe0XnV0G157R1xHJ5M6tTKwKjmUGSQpnmiyCAAZk2264CHFt2teUscB2enPRK8tlSGXUSoAvq/la/ph5l11qQqlpgDcSQRsAbCN5PUbYM4T7JNWqgs29iqm0hZkkdIvYHcQcaLLZemisGA+CABZO1zOw3gzubGZxLpvDn8kuMO5x30oHTfVMMrnCtJRTQnSFUmLAkD6/vfrTmHBVXd9Tc0/hAmBP2P5RBlfW4zylVkiZvYCwHmdpiwsN4nC8VKlVgoDVG6KB369h54UfO6TQa6ent9062Nkfv6+/2THPca1AKADChYvpEdup9IFrAYWtUeq0XdugA/kLDzxoMj7EtY5htM3FJBqqEC/S4Hjbzw+yGXK8mXo+6AkExzyPxMbU/zwQYZzu/KaCXfi2tGVgtZ3Kex5ADZpxRX8Iu5HkLxgbPezYzYNKjlWoFTy1tauWXxNNtNzeJMCDNwG1VdcvQJatU940/CCT9TufthHn/AG0qOfdZWncmAiadR/TzwJ+KhZ3IBmPPh7osOFxEv5j+63metVovZXgn9zy6USZIkkg/MxBI/lhV7dD/ABaf+j/5HDnguUrUaKrXKmoWJbSSQNUkCTufTCf22P8AiU/9H8zjHeSXEu3T2CAGIGU2NVk80UHM1A1rAcvxgTcqOp++OzXs8bmkdcboY1r3B6EjY+I64G4rXdCrKjsIvoAaL9Rv64My+c2JsejA3GxsRsfD0xoQytEYEg05jh5o+KwpkkLond7+08fJKA7LY9OhGxHntgxeIakVDFiTfcTO3QiSe2+/TDhwta1RddrOsBx6fN5D6HCvOcBYDVTIqp4fEPMYZDSBmjNjrcLNLy12SUUetiiFzZpooRi6lLobkHY+W/f6yMIczl6lPlgkpIIIMwL9bqRPqO8XuSuy+PTxHkf5YPpZtalQF73vAgiFgGF3jw+5wRk3Dy8v2QpYGyD0O2/7rIMgd+UAarQSLbC3cX8t8V08qFcg6w0fELgD63Xfr9dsP85w+muqqLR8wi5mAI2JYwJ8dovivOcJImAFJ3tqU9YncXHiLdMMdqaF8bS5iynezok1FOv/ADg/OmpTgvLFwDeGU7fl2/PfDDh3C9bAAAuFBAlRYdeWBc9fuBirMcNdOSC4F/dtZh4r+o37EYsBpqrvfnNN0pD1oKMpkHdYCqIEyIA2M/EJjrGOxdqWoraSNYFkYXJ2IHQmJuL+Ax2CBthJkyNNFa7N8OSpVZwzw6gkKSsiQACN4M+Hji0BaSEqgVAhIFgGJ2B8Tb0f6i532hAJ90pa0S2w6mBuZtv2GB8zwutUGurUYmDyKtwRBgEkCwJJI20t2nGdmMv9NnjyTQjDB3jQv101XtHiApoiJzaBAYz4jzIv126WGB011W0qDUboqjb6WGGPBPZ1DqavUYqDyoggsImSdgPX642vBcmI5V9xRX8Nixm4Lm58YA88EMBcTJO6uKucS1lRxarNcP8AY64/vD6T0pU7uSdgexPpjY5fgQp04o6KI0zGmWJPRn6eYGLstVoh2dCHb4QAASAIsI9AST0xhM3xnPZo+7pKz9DpsB4sdl+owB2Ojj7sDbPMosOBlxNmV2UDe1qDxehkw0v7yod4jbt5W3O+MznfbSvmW93l0Ziflpjv1J2HngzIf2dgD3merAgXKKdKD/UxufSPPDCt7U5bLJ7vK0lgdQNK+f4nPifrjMmmdIbkdfhwWlh4omd3CsznmdglvD/7PatTnzlXQu5RDeP4nNh6T54aHjeSySlMtTVj1K7H/U5kt98ZnOcZzGacJJcnZF2t1Cjt3w04T7DVXaa5FNeiggufOLKPUnwGIYySXRo0TMzI2d7GyWf7R1f6eae5DiTV8uKrQGLbCYEOB+WFPtll2102gxouY8TiHDPbXLrWpZXK0jpNTSWYwZJvA3me5HlinjXtI7ZlAab0wVAXmBm5ksIi94g2jc4OMJY31SDZXRTZ2spupA8Dss3muIe7ZbSCPyOOWnTq3ptobrHXzXY+f3x5SzuWz1jNGqqkki6RaSe328zgbO8Eq0bkak6Ol1+23rinZlm2hWu3ExSHK7Q+Kvd2p/GIH4lkr6jdfy8cGUs6bGfJlI28DcHC3LcVYfFzD7/Xri9aKPJptoY7gbHzXY+Yv445r8pv4TzG3qOvJElhzNyvGYeO/ofv7plmsvRrAFp1Rd1WDPionUPH7DCTPcDdBqWKifiW/wBRuMH5OjUZwhWGMwwPKYBN5uhMdbT1wWM24gEkEbeU7GbMJkx4nDYxLHGpd/7h9R15LJk/D3C3QH/E7+h6Hisv/eDBDXkb9QdwfGCAfTDTL1Q5LLpMqJB3nsdrCT5z5DEuKZEVSrqqg31RIDE7EgXHj54W5jLKE1UzDC8hjA0sUIggE8yv9B0vhxjXZbbRAWZJq8NksO0+w65JrkcxTouXKHYTaCAxi9hq779+2Hz0qVdejj7j+Yxj6mYZqbCxLLp1dRIi42MSemC8jUGsaX0QIDTvCgDVMbkX8fTF4cQ0toc9lEmDkY45h42NkFxfJe6zAVjqBFiQs6SCLyLkfsY7HvGFqViKh3VdMgWLEEgz0O/bwx2DGeMbqjcPO68qbV8pQy505h2q1QJ/u9ASR1522X8/DDzgvDK+ZRK1ZFy9PV7wS1yACqgyNRGkmdgwAXZjFWa45kMi7VKSBqrAA1HJJMQOVfGB8IwOg4ln3n3T06e+qtygj/TOofQ+mM04o5fyW0OZ2/frRM/6TW8Q6vDj7cPVPc5x/KZYHQBVb8TxE/l+Zwjbi+d4g0UEZl2LHlpjzJ38t/DDfLexmTysVM3U98/Zvh/2oLn1t4DE+I+3EDTQQIosCQJA8FFl++M2WXObecx+XstPDRgaYSP/ACPX6Jz7P8NGRy8V6iF2JLsJAPZQNzA7DvbCnP8At5TRdGWQQNmIgeij+f0w/wAnk9WXDRNWpSu7SSS6dzcCTsLeGMXVyWQyraqz/wB4qD/t0/hB/iP9fTHMjc/U6DmgQGBz3ult7r2HHrxKBGbzGdq6QWqt/wCqjx+VB9JwxHAaOWOrO1l8KNOS58z08ojxwq4n7d1WXRRC5an+GmIPqRF/IDGUzXEokk+ZJ/XDDI2N+EWfH7J58s7xRPZt5N39+HotlmfbUUgUydFMup3eA1RvMmfvq88Osv7UVKuTpkVAhjQxWWqsyQGgRu3K03+P1x8pT3tQjSCA3wlgeb/SoBd/9qnzxqfYHJVswM1Qo1Cp0qxLgKSw1AKq3KqQSCxP4LDD7IZasrKllwrKDRx339ymGd4SiZ2jmVDU11o4ggkC9oAIEaStybr4gYSvxjXV1Bqh/wANpLBSbI5sAB4Ye8K9lM2DFUe7QOG11RMMCD/hoDJmLlioi8bYu477B0qRinVAOkDnDHWGTmsgOkXN+kjfDAhcdUn27W227voLKcPoDL5YwCHqkLqmeVQC3QQJYLf+LtgylxqpQVAhAJlyNwVNgCPQm34hiL+z1dqyioppqTpBiUA3ARlkEG+8Hre+M+c2azM9M9bo8AKBAhanwMBIHNpO2+BywveDomIZomUHlaxM5lswecf3eofmW6E+I6fbzxDNcHqU+aNS9HUysd7bev1xmEzBDaWBVhurAg/Q9PHDPh3GKlEzTYgdRup8xjMfERoVsQyOYLidY5HUenJM6OdYb8w++Df74Ku7aj2O/wCuBqfEMtX/AMxTQc/MnwE+I+X93wYOBBFkQ6m+oX9bbYVc3KnG4iN+jhldy+xSv3hpnmBUdGF19T8vr9ceV6a1FdUfQSxLFYYF/hbUNie5sfHFrZso5U8y/e4++Bq3CEeTQc0XJk6die5U/mI9cHbIAbHdPMbeo68kOWE13hmHzHkfv7oapRemgLqDFtSSRHfuPI48Rwbg+o3/AK4mM5WoA++Xb50EqR3P4T4EDHooUqvMje7buvwnzH/GJOmp9xsubTm1v4HQqVPNMqkdDGwHQ9vl9LWFrY7AtbXT/wAxbfjW6+vb1x2DCWStEucNCSSR18l9Fyns3kMgQ9UitXBkFgGYN3C/L5sZ8cU8U9uajWpD3Y77t9dh6fXAGT9mqpl80RlqI3Z2GonsB/M+gOOr+1WUy1spR964/wC7VmJ7gbn/ANcLGKR5/MNITBhWG2jtHf8AX7fqvKPAs1X54CKbmpVbSI7mZY/T1GPc1nuH5TSwDZup8pJIpalNyOjwY/F6YUUPad6+ZpnNN72mWgo1qY1SoJUWgEg37Xw79oETO0TK/wCSxg6SqimQRCgEFobci3ODeIw5DFGPh35lBxU0zv8AdPd/tboPufkkHGfbfMZizPpT8Ccqx49W9TjN1+IwQBcnYC5PkBc4Hr8MqqWZUqvSUwSokAkatOqCJF5jt0x9Q9jfYXLNlaOYdS3vE1MNRWndiIdp1vEbFwp7YZGG/qebQDjWxjJE2l83pZKvUkwwCxqCrrYSQBIHLTuQOdl8sfQfZj+zBPeMarhvdlfgIctqQP8AGQFQcw+BQf4r4fe0HEaS5VqNEAi0CkgWmoDjbYFrdO2+MNwv2mrZdkpVXLZYsNRXldQYEkAf4kC5HMT3wzHkbsKWZPJNKD3l9Oy9DJ5IMKSqrEX089Rj/G5JP1bGJ9neOrlszUqVH0o1MqoKSwflgBgDK2JgHxjG4ORCUDUpKurSCjVOa7wAdIIgc0xI8sfIs9VcEjlqASCack2tLIw1jYdxhoApBkZPFa7gvtSc8Xo0hcMTqcFQg5iNUAs0wCLXKMCb4VVMs7VXZa1OodJZFAqggIjuBLKZgAETF1HU4zHsdxQjM1XRjTimY0kgyHT6Wn64YZH2+zFctTapWAZHJJrEiyMYgrBBwzEAWkkda+B+iq8EO0TLhPtxRapUZzpEEgaDuD8AiZMwRc3We+FvszSdZliCVIlFgLLUzCrI5eW4AHxbHGW4XmTBCpcdVnba5Pw/XGu9lxUZ5104FnUBnsVd5JWB8kQs4XsuRXR6aojN8KDLzorID8VMSinxTlNM/wCn3R88IuJ8GehphgNWqFZpHISDzgDRtMOAInmMHGi43xj3CKyjXVafdlHhSATJ1WYATBUhTcWi+FnBXqNUZ3Y6m1HkAGnUtQFh8OppabC8G+AShuzhaLhTLGbDtEiGZKnS4Kk3APUdwdmHiJGGPD+NVKJmm5XuNwfMG2GOb4fysHRai7saYHbd6ZET/EVVv48ZLiVMpVqU018jQbFliJkEyVt0JbrfCJw7X/CttuMoVKLviFtqfGsvXI98vunNtaXUna4/588TzPBXUalh1/El9vuDhDwPhy04rOC2lSw7arabRNyyiQes23wTleKVKSl1MM7bjYkczErsZ1AYWlwoaLBTGHxbw6o9uR60R1LPEWPMPv8A1xGhw2gX1oIJBBUWF+sdCPDE6fGqFa1ZPdOf+4gtPdl/59MdX4VUA1IBVTo9MyPUbj7+eEsrm+C1GzxPIDhlPjt6FX5ke7QleYAbRBjr5+WOxTlnqRzAEdusfkcdiGEDfX1RHtdaTcR4vUrNrquznux28ugHlhf/AHgkSPh/Gx0p6E/EfBZPhhn7NcFTNU8yw1GpRpg0wwUsztIEIeRUEXLaomdQjFf/AEKlT585mNbfgpsG9DVaVHlTD+mN1mEA1evLyfiNd2IUo0uBvUyb5oH3qioKSrDKHdokKBzvAINys3tbG19ofY7MLVSrSqxKrz1m92J0gkqgGpgfwAEgzPYZfJe1KqDToq+XoXlqQuWIAu1RwzyLEBh05cNfYn2kX+8ihVH94eqwSizDRFzGuJJUCLRaIvuHGiJuhCznSTPs2iuJ5H3WQ9wKlWoWfU1ULpVTExTUsLbk/B8W2A/ZbjdVs1Ty+cZq1NuSmwLagxMDUtQwQbywBjucaj+0OkyImqtpVAG0pRXTqcsgJUnVEDfV6dMfO/7/AFqZWpQ0VHRgwZTJBBmSjgNPofPBJJM2jh1t9EFjDVhfU/bigaWVhCtMMeYhNRKrzRLEE8xG0ffHynN5p4aFWpawT1sVaGG/SRhjmval6rCqSWGx1XdCRdW1eoiysJsOgWcyAqQ1EiWuEm9iQdE3YSNviHWdyE95BbI9hTqp/aFWzGXXroAWrTDMujTABASDBgQ7FiD2tIWdya5oe8owKvVbDUxkysQFqWMoLG5Xqq50GuKnIrO6gzykkCOaeoWO9sNeG1nqK9I0kBMt8IWyiYMQeliIuT3x2atTsnYnZm2wahC8IqulaprjVo0nWt/8xCZ6/CDi9KWXTW1JecAxrJIi5MCbH67eZN1fJ5uo2h1ZAttVQMdugMM7AbxMCx7YlmPZmqmzLI3uYMqjWgEAc25tcYq6TkdFR2ZzrAAWf4Zw+rWA6ILajZB9Nz4AEntjS0M2tHTSoLraQTcqSwnnYowKkCYAaEEkkseUFKlRG11KbAopK6tXyi+meVfQYTZnjFRg0IqK5vpSAZMxfpbbwxcOBHdKIX1q9unJPONe0jV6qhdVRaYgPy/EbtzgLqWQIZ7mJk2xf7P1XNRQHUQRIALSCVUgmQNj0nzxnstlne/yjq1lH8vQYeLUWkPdIAzn4pAM9bg/KN9Pq22kTeuZJOkJ0Gyf+0XEhRpalUNU1FU3TS3KYbYoQLwpM7T2R8Hes9V3qOxZx8ojTYgsJIJaJ+nxWxVxHjdSoEWSypeS3Lqt8LPfTA/ER2A6k8AR3YBKqBlgwEZxBdKZBJKzGvYfUYKx+V1tGqu1jjH3lRnslXRQvxotyaYJJuZZ0POCJNxK73vOOr5IscwUaFygUOfiBDSZKgalIOrUQW22thz7RcSNFNJVGqNJpuNQUaSAZWA9Nl7XFxc4z+Z9oWRYqVDXFVStSVcCCQ2kVAdYE/LLL/DikjIncNUwyWZlEHRDGpABaApsHBDIT2DC0+Bg+GC8nn6lI6qbFT4bHzGxwFk8imsPQrFASAyOyjUs3Van+VUtPK4Q/wAJwR7Q+6oZqpSXUiAgqwU6SGUNzU2giJIlCBb4ThCTB8WrTi/Eb7so68lpMr7TU6lq66G/Gm3qP0nHmMuDy6rFPxqZT1MAofBwuOxnPw1HULSZI0i2P08/uiavtJWaF0olFTPuo0r/AOFOIP8AE1/4sKs7m6ZqFwtz0LF48tZP0OrwjFCZZ38vKPWB+cYJo5FRvLkdBf69B5yfLGu6QlYbYWt8UKarubT/AE8+g8NsMeDU6lCqlRW0VFIKnradpjeRtiFXOpT3IXwW5/8ALYf7RgA8YLMBSAUkxqO8nrJv9IxLWuOq58gApbTNcaqe8NRwGRhBkFrG5R5M1VMdTPKCCpEYXZ7gquQaLAEiRTZgG/2FgPeD6N3GNlmfZuu+oUUVqJ2qIytqWZBapqJ7GJA8BiGc9mUbKr//ACV98pIYArWBAgAcp0yBAlmixvgpB4oObKAW1fXBYRchnFDOAyhSFJZgGv0hiGja+2HnDuE18zli7aP8MchqBQrAA7M3KTYgFe3XDP8A6QKVBhczGpmJYwrA6QBCIJF1Ab/UJxnqeqk6tRb4fkbYj8PNP2a2IIoUuLs91VppwnhdW7VCWMEKNlFiN2Gto30wu2KODcTOWq85ZqJ1MyLBl9BCyLEjUVMc0DaCcbHjhHuVcf4PvEpkQ6rdzSMKCNT8rMNQgDTt1x8mfidyCxBFtNSxBHTUo/NR54I6B5bp1aVjc3MSd1ueEcYXNmsqKwZSWdmUFmQK7bBpYlkDX6+EDA7UTTFSoHD6QX0mmyyF3Go1G3EDynucZz2Zzb0/f1NTBgqwwZh+MAAowgX2BwXmOO1atGsrs5HuyY97WMmR0aoQd+owuXFpy+XAJlseZpef1+isPHlqU3CqQWsCyrHyw1zDH4xeTBEzjzh/CmOXIDH4t/iBgCzDc7yIDb7Yy6Z7SIZx9yfKBb6kY1Hs7nj7pmlyDcDShMTBeLHTuDzfphiOB7joEvI5uXUodMhWDaiA2kEhgA4JVS2kG5U2iLG+2F1fNZurreDpgatOn4bgTFyLdfXD3jObd6hVCKS7Fpu0mdzB03HTfBHBODoyOmon4TIJDBpbm1Qb3PyjzG+KBtEhGaaALq9ll6XD3JBdtE7azc+S/E3oMPqOYWmPc0VDmefVEHSd6l40jcIDpFiSxjSWns69NiwdY0sQTpQyFJEmdLSQBZibziGU4bmwxD0KlTUZJKsP9yusAfXT4Y6iBoiB5cTdVytLvaKu1dkGsn3awAz6omJhmltNrazIA6bYSM7oYYH9R/8AIecjHuczqLWqIb6HZQ4O4ViAZURsOx88EUc1IgEOD0MT/NWP3wJ7XA2USN7aoKvJ1UXUVRCzCOYNb/aGAP7tizL8QqqBTZBWpzAXTrUE2stmpE90KeuIVMsjG0o3Y/1v+eKalOom4kd/0I28sc2Qhc6FrtlpkzNNadGgQcv7qsKsOzfA/wAdNaiwUVv/APQAWgud8djOZfPaQ2nSpbdtCau1iR/+J8cdgwkbxS5heFF+JA8qA1D4CF9QPzJxRX9+43UD8Kkb+nLP6YIyGWQqF1Hl3W4uSTMfaZwcppC0DbuPGD279J8cUADToFcuDhqUlXhgF6rwewkt+v29cEoFpxCin4vOo+g5h9YxLOBUlaU6ibwLgedz98UUcoTeB4kmftt9cFMvIIeQNGZxTH/qYCg6goOwA+KDE6RM3B3Prvg/gntPWNamKWhQlmLqIKEhIKqP4gAAe3nheKlLkSrT94dgwco0SWjqpAnDHLZrLUVJCohNiCC7FZDTLSDcD5QLfQhdG1l8UIAudtot/wC3nuHXTTK1GL3NyshKiiWsl3NP4djucfMM0LMpLp0PzenNzD6nGqzvC2dVrKxHKIZ7BlIFub4rEiAD498BZ3huukrtpM2lXWRHQ6yNURsTI7kRgBPNAbmumpJQz9YotMVQCvw3EVF/A4aJIFhqlSLWtJea4O1ekajo9JxyyVY6vP5mAtzXYSJ1fFgehwRKjOCWbTTdhotGlGYFpBtIGx9cPPZTgnvUzCFyoRl3klQSwkCwJaABfpeAJwUTPoAK7aJo7rO8Gyr0GbUYWQTpIIeAwjyvceHTF/Ea2uky0wEJ3CwA42g/v6741eV9lcujI9Z6lZWYQdSiACOg1Bx4SJmwG+A63A6NT/LZkYKvNeLKoPJpmJjrN5xRxcXZkWuF9deCyXDPZ+zM8sFGoqoJBjxHxeSnzIwdT4nUUh2Gin8tMgAsRsZIGiPxCIFlwbxnIVMvQLe8uzQHBuRpJYX2b4bdRsSDdC/CjCuaklzswM7Az1ny/YIJnVqENwCuOcLElnYljJ+YyTNi389XmcPvZ8gSxLLqUiTUIEakCkkjQs84GoQYOFfDuGrJm8AmSVC2BOxMnzMDz2wxyha1Rm0INiGt/uYWJgC3WwAAAGBWd1V2fYr3j3tE9Ot7qpKqAIIVSGBAu6g3IuNyLfDgIcQRKRI0skwAPhBMgAiJHqvocVcQp0WUMwtMBkJU3JYmIKi52gb2jYBZjLU1RlphiWiS5GwMxAH3nB80bo74oga4OAVFb3VQy6lGYk6kgqT6WPpGOy/B5DEF5H4RNr3K9RYdcRylYry6QR37dYN4jffDfhmZJ1XHTqI32g8vX97YE6SxvSMG5TtaTvmHpjm0ugtIvHoYK+kDFuX4sOjafBrjykXHkRGCuL5kE6CnMQCWNrjbcSe9zGAs9kCROkEeFiPUfzwJzQd1PaEbbeKvr+7Pxch6ERB8un0jHYjw+upOkqQwAv3tHQT0x2B5SEQzgK3J5fmimhLHq1z9PhA67W74ZZjK7KanMFuZIFixkmDAhtiNgDaYxNc+KWqacKBdVI5ulz8U+ZgG8YQZjPVagIChF3ImWPnqMm+w74jKTratnbsAvVIMtspJI2Aif3tidOrqsilo/DsPMnb1GBlybNdjHmb/AL+mNPQ4epEmWXcA2UCZHKu3nI22wRuuyDM4MHNKKGUqtVSnZdRAlOYgNF59e8Ya5b2fj5FTuahFR/8AxHIh/wBUeeLl4YWrSwK0hEtZQQALKbdvHb6s8zn6QMrqIGwFhYRGptxvbSd99sXDAN0MYoNGqOXiOWqvpc1UqAAEBUdeUBZB1Lp22I9Thjl61E0PcLSUrXaAarKGnYEBCIm0DUenfGUoMxZhSQKzXOhSzE+LGW+lsE5fhL6iahTVpOkOdR1SNwJMgSYPbbHGikQWB1tCcZrgK5VG1CwAOkAsJayjSgiZ8P65Slx00w4pkAMIYQPGLHYjUenXG59qfaWjVpikoYEgAF2iBIJCqBpF13ZhcXi5HzHilKolm5x0LCZjtN1I6ixGA9prX1Wo2HS/oth7IZylmMtVGYdS4YKnvDVVShD6p9yepaL9zgX2lqUsvQU0Wpq+vTFN6jjQQ0khzPxEbYScAJai6U/8w1NWkEyVVYkT/q74jx2sy0VRzLh9WktJAKwCd+x+uDh52SZj/M6pTr8X106aVCAEJg/DeAO9rQIHbDnJ5enUpKAQZnlbmvud+YdLqROMjkfeOeW3duw2uTJ9PTGpyWcCqV1EhbkBh+FV5laFJkbhpExBIwLPqm3RaaqqvkaSIywVEjUVKuoie5BFyLXNpkxj3K5ZACVq69SssBSFOpSvNMEgTMAE2wCcrVUlkkggE6W1QSoLTBJImd8RpcQFgyxH4YH2gr9IOCCgs8uBdZQ3FOHmkFZIQkkMFeRHLBAPMASSIM7dMD1qNQdFfxp7jzUj8h64dcTr066p7sDWoiCQCQfFus9j1OPa2RRjHzAAn5SJ22G891JxQtO4Wi2Vr91l2q3BEGDcbH6G0/XDClWRbR/htaZ8R5AEW6fUHFXGOHQxLagbC99UACxG5t2wCXeieR2HWDsSOv7GIq91a61Cb5nLug/HT8pWfX4T4WOAmzMAGGQbAkErNj59u++C6FSo51hwCQJKi+2x2+l8HUcmxp7kCTtBB2mRbt2Pl1xUd3Zd2gf8WhWfytTS2p4INidxB8iI6WMbY7F3Eshpg8qGYOn0+WZHW0DHYI02ECQNBRnGqjvVamW0qhAgSJsDeeomIi2KaGSEEKpY/s3PTp2xUlEkliVEkmWPWTsq3w5ocLBRW1kgmJYaVG9wBNrEeeOyqjpsooK3I0EQDYt4cx+swPqfLB9CuzuqooUkgTGoiTE3tbwHrgzg/s+Kh5KdSuR1jTTHqTceRGNrwv2Fqxz1BRX8FEQfVuv388Ea0nZKuc9+6yC8LEyULE7PXYibbqi8zf8AtjqHDS+ZZEpBizHQGlVADMZIAA2jqY2K2xpOKZdKNYqpkKZbaSAIOqYBvN5HjHU7+z3Kg1a5cf4iEegYv4mCYBv3GL5OFqrWjUddaqeR9gHYD31UKv4KSgD1MQf/ABw/yHshlqXw0gT+J+Y/+2HqriYp4vTQrL5LW4ejZ9KHu92JDMBp+EsAq6YIsAZJmMKfaHgddaZigX1GzhE92ABGl/hG2xgEXx9hzPAVZtaM1JpmViJPUq0qT4xOM/mvYpncGtmDWUH/ALmo9DECYHSY+22M6QZHWSPXr6FaDZWFoFVS+SZbhDU6TRUSmzAkpS1OS2k6Rr+FVmJGo9cA57IGpbWj6TyrUYow/hk2byDY+8ZP2XoIwaJMEELyrBI6C8xA363m2PnfEsrTL1NSD4iPoYAv1gbi9sBM7Wnf5dfojNcXWAOuvFYygWpaUakVk76AFvblkmdzcyThnwJkq5kpoC85kCNJhtO0CN/ERO2GGX4GFPJWNNS2wuIuQCpkE+JHTGh4VwenTuDrO82F+8KAJ8xhuEiV3dI68P4QpCGNIIOq8zPs1Re+nQ34ksZ79sZb2m4C9JZOmqptqIIYT1JW59beGN/hb7RAf3arqFghP0E4edEEjuvn9LKE015UIEghhF9TXDDY7WLDbbFGZV6QUgOFvytcCIgqYAgzuI23ODeG1yqC4MHUYj4G1ATplhtsR1HXGrT2bR6asrMjFblYgk7yuxv+W+A5L2VS3VfP8znxUWGseh3E+RM/ngKsilYse8X+3T1AxqOO+zZpKWZFZZ+JIUibXU8v73wh/wClKUBCtq6lGkiy3gzImbiOt8DLeau17m7oLhiAOwBF15RzkEgjoknbVtjT8PKik0oSQZaCytGlRqAaZGqx1C2obSMY/MakZWB1G8HSQwiJnfofEYP4VxUJUDAmkd2EWkAzEm0iRDDYkGRiWmk0CHAlE57KBqjOlYGT8DjQR4Ag6T9RjsTzWdy9ZWhWWrvoSWRiO1tVOex1ATvjsHbEXbIZLFDJ5dQrNAkNAm+7N0Nsa6nl1MAiZAvJmCWtO8WFpx2OwAKjQDa+rcOpAKAAAMNKa47HYc4IBXxb2kzDNmKwZmILtK6jp5HYLyzFvLe+98bz+z+kBXzkADnXbzqY7HYzIyTKb5n6rXxDQIG0OH/lbkDGV9ruM1qTotN9IJvAHh1InHY7DgWWzdaNWkGbwzRPgYHnitEAZh2Bj7Y7HYx5/h9SmGqqmsOm+5G52GqPyGPlHEhNaqb2J692g/bHY7CTk3DxXtOmPeURFiVBHcSN8NM8oGYSAFmCQAAJ0k7CwuBb9cdjsPYQAsH/ADb9VWb4vQpB/Z1x2vmKbe+fXpiCQoPTsBPrh97Tf/1a3/02/wDtOOx2PQf0+iQPxr5rxKzLEjkix6F3keIPbH1PhY/wKf8ApH7vvjzHYTw3xOTeKHcYq+K0waTgieU/kcfO6d6d785H2Jx2OwyQNUqxJuLOffBZJEHe/wArdTfoMLzUPvDt8R6DuR1x2Owo3cJn+g9c07ytIaB5enzdNugx2Ox2CPOpQeAX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4" name="AutoShape 10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000"/>
            <a:ext cx="1397529" cy="540000"/>
          </a:xfrm>
          <a:prstGeom prst="rect">
            <a:avLst/>
          </a:prstGeom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xmlns="" id="{B113C1FA-839A-4AE7-B864-5F4788848FCF}"/>
              </a:ext>
            </a:extLst>
          </p:cNvPr>
          <p:cNvSpPr/>
          <p:nvPr/>
        </p:nvSpPr>
        <p:spPr>
          <a:xfrm>
            <a:off x="540000" y="360000"/>
            <a:ext cx="1106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6) Trends 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28B59EEF-FFCF-47F2-8FF6-5A41D8DC4C5B}"/>
              </a:ext>
            </a:extLst>
          </p:cNvPr>
          <p:cNvSpPr/>
          <p:nvPr/>
        </p:nvSpPr>
        <p:spPr>
          <a:xfrm>
            <a:off x="1831975" y="5733225"/>
            <a:ext cx="35998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14-storey,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Treet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Norway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2015</a:t>
            </a: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xmlns="" id="{28B59EEF-FFCF-47F2-8FF6-5A41D8DC4C5B}"/>
              </a:ext>
            </a:extLst>
          </p:cNvPr>
          <p:cNvSpPr/>
          <p:nvPr/>
        </p:nvSpPr>
        <p:spPr>
          <a:xfrm>
            <a:off x="6919105" y="5733225"/>
            <a:ext cx="50685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18-storey, Brock Commons, Vancouver, 2017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103" y="1314460"/>
            <a:ext cx="3861507" cy="39387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375" y="1314460"/>
            <a:ext cx="2982939" cy="4041848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736DCA0F-EE6A-4361-AFD7-F07DFFE30291}"/>
              </a:ext>
            </a:extLst>
          </p:cNvPr>
          <p:cNvSpPr/>
          <p:nvPr/>
        </p:nvSpPr>
        <p:spPr>
          <a:xfrm>
            <a:off x="3386432" y="5356308"/>
            <a:ext cx="15808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(Malo K.A. et al 2016)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F67A232B-10EF-4D1D-BCB5-DD3580EC9C74}"/>
              </a:ext>
            </a:extLst>
          </p:cNvPr>
          <p:cNvSpPr/>
          <p:nvPr/>
        </p:nvSpPr>
        <p:spPr>
          <a:xfrm>
            <a:off x="9766114" y="5248610"/>
            <a:ext cx="14814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(naturallywood.com)</a:t>
            </a:r>
          </a:p>
        </p:txBody>
      </p:sp>
    </p:spTree>
    <p:extLst>
      <p:ext uri="{BB962C8B-B14F-4D97-AF65-F5344CB8AC3E}">
        <p14:creationId xmlns:p14="http://schemas.microsoft.com/office/powerpoint/2010/main" val="30899415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68558" y="6216815"/>
            <a:ext cx="610320" cy="528064"/>
          </a:xfrm>
        </p:spPr>
        <p:txBody>
          <a:bodyPr/>
          <a:lstStyle/>
          <a:p>
            <a:fld id="{79AA0B8D-5002-4A0E-8DCD-D60B08B37DCE}" type="slidenum">
              <a:rPr lang="en-CA" sz="3200" smtClean="0">
                <a:solidFill>
                  <a:schemeClr val="tx1"/>
                </a:solidFill>
              </a:rPr>
              <a:t>24</a:t>
            </a:fld>
            <a:endParaRPr lang="en-CA" sz="3200" dirty="0">
              <a:solidFill>
                <a:schemeClr val="tx1"/>
              </a:solidFill>
            </a:endParaRPr>
          </a:p>
        </p:txBody>
      </p:sp>
      <p:sp>
        <p:nvSpPr>
          <p:cNvPr id="10" name="AutoShape 2" descr="http://t10.baidu.com/it/u=4006527200,2801502287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2" name="AutoShape 6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3" name="AutoShape 8" descr="data:image/jpeg;base64,/9j/4AAQSkZJRgABAQAAAQABAAD/2wCEAAkGBhMSERUUExQVFBUWGR4aGBgYFxgcGxsYFxgYFx0ZGyAYHSYgGBwjHRgYHy8gIycpLCwsFx4xNjAqNSYrLCkBCQoKDgwOGg8PGjQlHyQpLC8sLC8sLywsLCwsLCwsLCkqLCwsLCwsLCwpLCwsLCwsLCwsLCwsLCwsLCwsLCksLP/AABEIARMAuAMBIgACEQEDEQH/xAAbAAACAwEBAQAAAAAAAAAAAAAEBQIDBgABB//EAEMQAAIBAgQEAwYEAwcEAQQDAAECEQMhAAQSMQUiQVFhcYEGEzJCkaFSsdHwYsHhBxQjM3KC8RVDkqLCc7LS4iQ0Y//EABoBAAIDAQEAAAAAAAAAAAAAAAMEAQIFAAb/xAA3EQABBAAEAwYEBQMFAQAAAAABAAIDEQQSITFBUfATImFxgZEyocHRBSOx4fFCUoIUM3Ki0hX/2gAMAwEAAhEDEQA/APn5y4PwtjwvUXxHjfHnuUPwt9ceFai9Z++MXrVe4K45lT8S4rNFT8LY8bMfiXFbBTsfri4bSGSFJndfHFbVVO4jHpLDrOK3q9xgjQgvdS8j8Jx5rbtOOFEET0xMLNh03O/7/pgoCRkxGXQJlkKZYSTcHf0++KuI5WCT0nttirL1zT8e9+nj44aiqpUNsh3JtHn4+G+BnMHWNUtebTTxSLIs5qkNeFt5SMF1kIVrHY9PDEsrQnMiokFGBHiIXr3NvSdhbDo0sMPht1lLO/EjAOzDbWXy5Yga79h4T+o2xo+H5NlQbSTMdh+uAOEZdQIkNUX5R4kn1IkiBtaYwwzGagEAw20/hJFp7b4DMHB1bUih3dBA33SjidV9XNLAWHYeEdMChmPhhlpIA7bGbdxgbM5MzKm3bFDpv7pzD4gEVsh/dfiOPQyDxxAKvUziS1B0GOIT4IVgrMdhGPfdsdzjwaz4Y9NH8TYpsiLgqjczj0Vuy48DoO5xIVz8qxiFK9COfDHY8KMdzH78MdiFy5tB7riOgj4XnEqlT8SeotihlQ7EjzxIHW6s4qb1W+YTilnU9xiRDDYziKqWNx64KAEtI+t1DT+E4spofmuf39cdTTePr+/3bFhIHe28T9/QTglLOdNm2UdJNyYAOOarFlEk28ZEfT97Y7QXggwv3628Pzvj2plQQFUR4+dv3+eDdmKtx9Epmo0FMAbgyfsNp26/fHkc6z8zKhXoQx6zv6dYOGnDeBhPC92O5PYA7eBIk7heuIcSy3Pqptzrtq7gCCL727z57YuDXko7L3Q+TyRo/wCIJBIjTIKid/E9QJ8d9yaufckKQOa20b2nfAPCa7MxWoZIEgRsBCx57YY5moFUsROm/jhebE1KG0jM/DBNEZSdR4ckvqcKFGwMSQBUtI5XYiNhZR8Jk6t9wCyoMEyJFjsYnxEEHttvtvgCkr1P81gEmQetp2Fj8x+tzjQjJBqShTPLdCd/Ij4TfdfUQJw29+YpURCqca5JPVrgMEImYiLCbbT0B6beNsSZBuo338POcUrwc06iXYpJgNuvcHoRtcWPhiQy7U2GnmUwAOomIA/EOsG/bqcB7Gx3T6KznBrqcPVQbLq0mBq/e+BNTC2mMMFcN8Jv2n8rW+mOrUwQFMz9D54UOuy0GTlho7JcQx3OOAUdZxKvldG8kdx/PEFbsuO32T7XgqYqjouJy58MQBbyx4V7titdbolr00x8zY7ERpHQnHuO1XK8l+hDYoep3T6YjpDbAjFtIdN/HEhtIUuJA0CgMuN/t/xiWgmD9vPF7WxUtInmNh47/wBPzwUa7LNmfrr7L2gispgww3Exudx+X074qDiCpmR0H6fvzxPL1dJkDUr7zHjO+3W+2+I1OGhg7CYMaSDHLB3HmBcmD98GaBeqFI7KNFLJ5J9RJJYnpNh5kdY6DBmZyxWCLxuAIO3T6d8eUeLqZUA6l7iAdr/0i+KK2dcNJM/aPLEEHipaC4d0aIqjxt6qkFdMH9enfx8cAV9YaRJkzFzOKa3El18o5uvSR28/H88MqFIOjMGgrBuDsTEyJiDA2+YYufEJFweJLb14IbhuYY1jrUrCWkXIkevTBfFM0BSaDJtaP4h0OJZfKtSqe8DDS1JzKk2bTBv+yJE4ka9WpSqrqdiwUKCWP/cW4H+04XdCHPDlpjGujb2Nb8eOqU1MxU+ZWU9Z/l0wyyGbeko3I3I697djj2jwsBoaosKCbS0QJY2EeESOnXC/M8QVTDTHX9P64YHgs2bOX1wRz8SbMlTBAEgztG++xnvA9cWcSpvBCkISbfhbflv8JjvbxjC450/LEdO39cMRxZQp97tttvvPqd9sVIN2DryTOUhtubp8/NB0KoVWDAKZEgrAkTbuN5t6dsEU6xP+kbk7gbdN+3fa2AM1lzUNRlfl3VQCbcqwD/u8sX1AANAksY6mBGwHQ+fn3x0jQpjdn0ROXqAqJ6mPXFGYyhmVNuo7fTBhp6AtgFgXF1JgX8LnceG2LKoJBK77wf317+GAFoB13KJFNlvLsOCRwvVifT9cSUr0UnB1TLg7RqjqPzwI4YbkLgZ5LThmbILC9Ut0UDHYrMdWJx2IpMWraFEuBPecMKOUCiT549LKtonv4dib98QLyGK20wDFrTIMeeINvHLwWdFGL+V+Kgy62BWBPcH62xdnKEBT1/46bDEuHtqCE7qSCfDSSDi3iFVWIC9OvnhqIABZWPc9sgY3lr52UuoUBLeJkz39bR+7YtfMMB+/364toUCDt648rUJwtJM4P0Oi2cJhmOgBe3X1v5/wllfMgGQL9Yt+zi6jQNQErBgTuNpjrvcj64qzNGBPTveP3+uKMnWKNqAOlgRBWzBgVO/rfwww236qhc2K2NIPgiOJUH5WKmDsNOnSZ2EAdb+MjcjFnDKTisqwQzWIJERvzAEhum9vC2D0yJki+kzy795gi+wm3lOKc2o1SjCQAAVMjoIMbdP3JwxRLVjsd37G36Jtk+FICWsTAt8t+oVgfHcntabWvSWqpBETsQpS0kxzCbTttFonCz2ezjF3D6iQsyTYyRMfQffB/G89pokqpmREGNzHbzwi6XLII65J2nOHaApRxikaShFsrEiV3YAIeaZm5NgQLAjxV0qNQ1AAh1yIkXE7eQ+uDQzPHvWJjYdukmLTbfww1zOSmSh0k79j0sTt6WM3jDrWkBJTvLjaWNw9xLFdIA6gJPSQvcnoBbAb1FY6TcDy/nifFKuj/D+HYtPxE6bSdoAY/XriiiAdsCPdNrSjIljDTpaYZfN6ZgfSw/Xw+vfHlUjSdI0n7C4mAbQQCCNjPpiCUsWVEEdT5YD27i4UjOwUTIy6ta5n6fZE0eJmQoVQu0SbDw9LYmlaWiItYeAgWj9BgKkQCL4LfToY7mwXtJJ/TBpGgtWLh3vMwbzVjKCd74FzCQoBXVi1TpiRY7G0T1jrjlzCVJX4oEmP3e+FW92rFhaLmHMaNEJe9Ei6xH5eeOweuX07beWOxL9+7qEePFECn7qijX01FBuvw+h6+eJZZYqMh+YFfUXH5YHZeRT4R6qf0jBOYbmFRCCbN69QfUY40E+1tjzHzCjlPnXuAR5r/ScVHMaJVgSCZB6j9R+mIPUFWQFIafQeuLAgEBiajDZf1/r9OuOAPFVkkYNteK9y+ovOthTg3JNvKcEV/hIBhYgO158huT5d7kYgctI1VSAPwjb+v7viS56ixnQS0AQWtAAFha3qcHYABss+R+d2rq8ApFGYyuzASGFoEjlg2i/YDaTivMcOChYaGW+/n5d/DpEbn0cS5tIdAT8qwYjrIsLf8DAmap3kfXDDXUNBSzJS2OSt/oh83m6gGliRvtABEAbi8W22wDl1bWApALHqbeRwdnaNSYLK3dVMx42sT5TieSylN1YEHUCI0mCQwMi4IJUgWieY9sNNmaI8rgpLHOfY4+iN9m1irUGoOYFwDFzeJi354v4+x/u95EsL7dW8B0GI5aiGdzSDa2VQQSAQ+pSTNgJIY+uJ8Syjsn+Ox+NWJmTGkiLfCbncDbGaWAuz9aI/a5fyqWczusQC6sCLaTuNpPbbY4uyHEKlPlUkgiw3v3HbBeayVMBn59TQEDEKBMxa5Kqqnr2xRlqLhuXT621eAn9/bGm2VgjocUq5jg7VMMjlXqVNTEAkEQPLc+Pnt2wVRy7USFWFkgF43kxp0jaTbt0kCcLKL1NYklSDsLRhv/1JiAOUnreGIIi3j5fTC2YVRCr/ALj8oOvsrUy9Nxtp1E6SpJX9AY6R1IgbhdxCgyVAsgCLnpMnafCD133wZT90hkl0B3QgQ3hzER9WI74EhlEH/ETqDcjx8fPfyws9oIulqxyOY+s1jkuqtSICrdy1zeygbdvHF+ZoqvulAgwWPqYH2H3wKtHdqV/DqP1/Pw649y2aGrVVaTYeg6D6YWdYFeifj7NxzAC7s6KziiEuEHyKB/uNz+f2wuWppfUu03Hj4+Bv+xhnSeddQ/xN9bD7kYVI2gyRIMDBIzaFiGlretymdOqWYkExE7SfI/0x2I5TieksTZQII0mNx9h1MY7DQw5OtLFfIb3+SF9+VgRqUmRbva3fbbwx4KAB1MSoPSbn9/uMGsEFhIjrM+BJB9e/XANeuKR31sbzuf8A9cB7Ig6LVdisw8ESiEi3+Gv/ALH9P3vit+IpTBFNdRG8fzOBFq1KraTYRIAO9+seEnBf91RVMnwtYCf3/XBRGG7pF8znaNS93qVCHqHSgIMHbvEdf3bB9B006lsD1O57+M/ucCVqIB1sdQ6T0G+37GLaPEQbFFtsTvEzt2v2wVzm8EuWuItSoZOeZQZmJO/X6DwW/jg+nlejdQYItzAE9ZsYI9RgejnJYHVaQCALAHvI9Y/LBdekT8Toq+Bknt5+pAwBxO6LHGHCjwVVTh6uNMPrXcGF5elzYdRJ7CxjEWyC0q6lgwpiZuTuNr3677+GG44urSdJBk2AgEm5M+p6T3wmznECWJIHp2HcHfE3omCwu0a3QDmtFwestZHWnaIgkHxGxOxgG3h54nnB/d6c1CGEwIBAFibC/QfUDtGEHsxXGqqQCo5f/leOlsW+0mZBp0yQWGqY/wBpM/fChkl7bKPh9OXuoELOzzdbqjN5VK9dRTJ0EAErtdySbzaDPh6YHXhgpkmo0N8oYXnpI38doMbnEspxQqy6RYEEAWH7nrh3/wBXpEBnBkG0TO8xPSYuevUHDvBc1mQVRpK6eQMALJO5kRbYeJJIPTp44FzOUEhmsdgTcd4I2I/iHqMGUFqAysOszEgHebSbX8x548zGbJdg2lgCRGx87m8iLg374qDaVliawW3dXZunSZdRIUd5EHw8fI/bCnLVaigmQyhoA6wZIvt0xLNZulGhQxJYbkEAiew3vgjIsCrbdI8ZBsB/t9fGMGGyALGuy8VlbmQ6W6/1GPKjq55xpbo3Q+ff8/HpgLOaS4FNoKkgxf08gR364hRz3NpqGB1MfmOnn98DfDxCbixB4o4rULaCRpidwAQPP+e1sDZog8oBETMiP3/XDPJMAyhVB8yLjbcna/p3xVxWmoB0nS3RduomOwifrt1wLs61CcGKzGnbJfVrup1C4Ah06RsSBtB79DvY47FLK1tNiPQ47DTMQANUtJhHZu6E9r11vJYimskmNJgnlt1JsIBHQbajnsrRU3Jk9R4+PfFlbNswspCDoBae5PU+JFumCsjw0teIB/SfX1nywIEtGqrI5sju5sqnoq56n+FTvHc/yH2we1hpaSW+Veg/n+7gXMq9JgTpi+9h+z6/bCutnDLKoM/MdyfpsPz74nMXJcxm9VVmFBqGDKiwjrAiR6/84KRQFMAx1MTvinJKWO0DubX7Ww4Xh50NF7XJgACfOEFvtvjqUl5OjUGtJioCwqxMm/U9O/WTAvi1ci4YaWIUfEzfDck7nc+AHocNNGhURaZd2kljqCm194JUDqdI63xbluFNUYapquNkT4VHiRAA8oB6NgjnaUAixxcXFLaoEDQGad2PUXE32Eg7n0GK1QjmkWMEG3SetrifocavO8BNGlra5mNCAnSDO2038B136g0+H++0jQ55RqFSQggtcxdtz+Hc74XkGWiUaLEVmjHolXC6Lq9WB71TpJbVsIYks0wpEjfrtiHFVd/dADQJkGflVVgzsTv6iMbTI8BQaQ51xcKBpRfJRA8zA288U8a9m/dwFIl11shErebEGbiN462jCpnAkAI3/hcxmZha07fysOaB+Ll3iAVmY7Lba5238cXpSGkgnS+4J2jaD3U2vzDbbB1XLijJIZYEAASpkrdSbjbrO2+GeU4N7+lrUBhsVMiRa+9jPlsLnYtMp2qrLOTUfuky5LlEwrESYiD9LMPEYX5lCH78s6tVrCT8W4H188NKyPQbkOxvTqC4Pfp23EHwjHuYyYaqWAW5Kso2nblsBc/KQDcwGwZoCXkjddgrNVwd4gg+s7wcMKOZB3HI1rAcp7H+RO/1GI57JKAdJi1lMWNiRe46yLjywtJamwO07xe09QfLEuaAdCqG3jVNcwhUhvi7Ou/ke/kfQxgHiMfMpDTG23n2wXQVYs2oG8CYwZn8oDPS958b2+u2x7YoHELmsAFWhuHZiKakLLJ8U76RZWEW2gSZg+Bxbm8sGXUBrQbR8SeXYeFwOvRinT3i8y2IMC+x8v5SRGGlDV8U6O8bH0ixv09Ix2UkpuOZtUQhAQN9UdCVInHuG2SyKMnKw1KTHrB7/n9RjsVOHadQVf8A+hI3TKOvVKxT5b7z8U2t1kflv4YM4dqUEBiQDJZth4L/AF+gwZmOCBQsKmqL3Mm7dTft0Gx2wtzlZlHOCFHyr599vpiridgoZE1uqjxCpyEq3xGBFvE/bz33ExgTKZa/VjvA/P8AqcQ9/wC8YSQeygGABfr/AFJwzyuRlTI9Li8joD57km/TFwNNUJzwCrMlTUQAvvX6KLgfTc+X1w5y1EkAuw1AyFWDAtEdF6y1z4jDH2b9nfeUwx5EPRd2g7knp+xGG/tBw73WWiigBLL3k+cXY+Z/TFqoWdlOZvwxjUrNLlBVrU6QAE3sTbuZ3LG/WfHH0ChladFABpRR6X/mcYvhPCHVkqMedSWABOm66QO1o2F/O+NDnISrLsKmkrMkACCCR2jrF/K+nAv9QGiwFYYd7jTjzNDrrkl3tJx5CRT2SRJIvciSPwiJuL9jijJ53TymAoghgU6gsdpLWIMzcR0xR7SVkrggAEzIaIjw7mevjfCThfEtE0qmxkDe07Ie6EzbpJPkJsxcTqmHYduUZR5reez2aoPUYOdK0QLudKg1CAAuq8FQTPZbWxR7TceoVqyhDKhSp1AhTBOx/wCMA+wns+a/vKjgmjqhQTdtMgjwgMB57Yc+3WUpl0QqANM8oAjmO2MvEPuSy79k7go4mvygEnXy2+aRnh7sVuSrG+nf4ZHwra4A6/5g6QcQynHEpV/dAhqR+YHUQ2kfMCdQm3XzMXXcf4l7tBRpLpLAGZJgHUCqze8xNrW6kkPg4WmGkAuykc2wkRY7A+c40xNVG0kcMLdmHkOKee2IX3a1FhjMAi8g9B42wspqKh2JIF9IvAkEG3MLG0EWNsE1Mmr02lgYYHSdu0i8k3PfYyRgTgeSNPMU2LgJJ3A67jyJ6zF9r3OJQavj7Jd0D2klp2O3FL84HCmeenvI3S9t+215FrHCrMgMB1HQxB3jb+Yt44+kcf4SHRnTlqATI+YdZ7267+OMScsGpqAdp+xPqN9wQfPBSKQTIOASbIwAywSQZA2m1/URMR1MYYZj/EWfjXcjqp7jt+XhEYV5ymVY72gyDHbwGx7R9cGZDW3NOgzci0+n8xgbmm7CLGRVFQ98NNpjvpM/p98QWmhSwYGfMN59QR69PV7w+jTYspJ5gSbx1Gw/p3mcRzeSNEhmYFZhQFFtz59BMH9MTqqGNpsN3S3LAoJEzvy77dMe4KrabDmlr6xe8777yOu3hjsWBSOrDShnc47N8XSB2wLxH3zsFlW7osMZvb+I+EmMM8zwllmQe0XnV0G157R1xHJ5M6tTKwKjmUGSQpnmiyCAAZk2264CHFt2teUscB2enPRK8tlSGXUSoAvq/la/ph5l11qQqlpgDcSQRsAbCN5PUbYM4T7JNWqgs29iqm0hZkkdIvYHcQcaLLZemisGA+CABZO1zOw3gzubGZxLpvDn8kuMO5x30oHTfVMMrnCtJRTQnSFUmLAkD6/vfrTmHBVXd9Tc0/hAmBP2P5RBlfW4zylVkiZvYCwHmdpiwsN4nC8VKlVgoDVG6KB369h54UfO6TQa6ent9062Nkfv6+/2THPca1AKADChYvpEdup9IFrAYWtUeq0XdugA/kLDzxoMj7EtY5htM3FJBqqEC/S4Hjbzw+yGXK8mXo+6AkExzyPxMbU/zwQYZzu/KaCXfi2tGVgtZ3Kex5ADZpxRX8Iu5HkLxgbPezYzYNKjlWoFTy1tauWXxNNtNzeJMCDNwG1VdcvQJatU940/CCT9TufthHn/AG0qOfdZWncmAiadR/TzwJ+KhZ3IBmPPh7osOFxEv5j+63metVovZXgn9zy6USZIkkg/MxBI/lhV7dD/ABaf+j/5HDnguUrUaKrXKmoWJbSSQNUkCTufTCf22P8AiU/9H8zjHeSXEu3T2CAGIGU2NVk80UHM1A1rAcvxgTcqOp++OzXs8bmkdcboY1r3B6EjY+I64G4rXdCrKjsIvoAaL9Rv64My+c2JsejA3GxsRsfD0xoQytEYEg05jh5o+KwpkkLond7+08fJKA7LY9OhGxHntgxeIakVDFiTfcTO3QiSe2+/TDhwta1RddrOsBx6fN5D6HCvOcBYDVTIqp4fEPMYZDSBmjNjrcLNLy12SUUetiiFzZpooRi6lLobkHY+W/f6yMIczl6lPlgkpIIIMwL9bqRPqO8XuSuy+PTxHkf5YPpZtalQF73vAgiFgGF3jw+5wRk3Dy8v2QpYGyD0O2/7rIMgd+UAarQSLbC3cX8t8V08qFcg6w0fELgD63Xfr9dsP85w+muqqLR8wi5mAI2JYwJ8dovivOcJImAFJ3tqU9YncXHiLdMMdqaF8bS5iynezok1FOv/ADg/OmpTgvLFwDeGU7fl2/PfDDh3C9bAAAuFBAlRYdeWBc9fuBirMcNdOSC4F/dtZh4r+o37EYsBpqrvfnNN0pD1oKMpkHdYCqIEyIA2M/EJjrGOxdqWoraSNYFkYXJ2IHQmJuL+Ax2CBthJkyNNFa7N8OSpVZwzw6gkKSsiQACN4M+Hji0BaSEqgVAhIFgGJ2B8Tb0f6i532hAJ90pa0S2w6mBuZtv2GB8zwutUGurUYmDyKtwRBgEkCwJJI20t2nGdmMv9NnjyTQjDB3jQv101XtHiApoiJzaBAYz4jzIv126WGB011W0qDUboqjb6WGGPBPZ1DqavUYqDyoggsImSdgPX642vBcmI5V9xRX8Nixm4Lm58YA88EMBcTJO6uKucS1lRxarNcP8AY64/vD6T0pU7uSdgexPpjY5fgQp04o6KI0zGmWJPRn6eYGLstVoh2dCHb4QAASAIsI9AST0xhM3xnPZo+7pKz9DpsB4sdl+owB2Ojj7sDbPMosOBlxNmV2UDe1qDxehkw0v7yod4jbt5W3O+MznfbSvmW93l0Ziflpjv1J2HngzIf2dgD3merAgXKKdKD/UxufSPPDCt7U5bLJ7vK0lgdQNK+f4nPifrjMmmdIbkdfhwWlh4omd3CsznmdglvD/7PatTnzlXQu5RDeP4nNh6T54aHjeSySlMtTVj1K7H/U5kt98ZnOcZzGacJJcnZF2t1Cjt3w04T7DVXaa5FNeiggufOLKPUnwGIYySXRo0TMzI2d7GyWf7R1f6eae5DiTV8uKrQGLbCYEOB+WFPtll2102gxouY8TiHDPbXLrWpZXK0jpNTSWYwZJvA3me5HlinjXtI7ZlAab0wVAXmBm5ksIi94g2jc4OMJY31SDZXRTZ2spupA8Dss3muIe7ZbSCPyOOWnTq3ptobrHXzXY+f3x5SzuWz1jNGqqkki6RaSe328zgbO8Eq0bkak6Ol1+23rinZlm2hWu3ExSHK7Q+Kvd2p/GIH4lkr6jdfy8cGUs6bGfJlI28DcHC3LcVYfFzD7/Xri9aKPJptoY7gbHzXY+Yv445r8pv4TzG3qOvJElhzNyvGYeO/ofv7plmsvRrAFp1Rd1WDPionUPH7DCTPcDdBqWKifiW/wBRuMH5OjUZwhWGMwwPKYBN5uhMdbT1wWM24gEkEbeU7GbMJkx4nDYxLHGpd/7h9R15LJk/D3C3QH/E7+h6Hisv/eDBDXkb9QdwfGCAfTDTL1Q5LLpMqJB3nsdrCT5z5DEuKZEVSrqqg31RIDE7EgXHj54W5jLKE1UzDC8hjA0sUIggE8yv9B0vhxjXZbbRAWZJq8NksO0+w65JrkcxTouXKHYTaCAxi9hq779+2Hz0qVdejj7j+Yxj6mYZqbCxLLp1dRIi42MSemC8jUGsaX0QIDTvCgDVMbkX8fTF4cQ0toc9lEmDkY45h42NkFxfJe6zAVjqBFiQs6SCLyLkfsY7HvGFqViKh3VdMgWLEEgz0O/bwx2DGeMbqjcPO68qbV8pQy505h2q1QJ/u9ASR1522X8/DDzgvDK+ZRK1ZFy9PV7wS1yACqgyNRGkmdgwAXZjFWa45kMi7VKSBqrAA1HJJMQOVfGB8IwOg4ln3n3T06e+qtygj/TOofQ+mM04o5fyW0OZ2/frRM/6TW8Q6vDj7cPVPc5x/KZYHQBVb8TxE/l+Zwjbi+d4g0UEZl2LHlpjzJ38t/DDfLexmTysVM3U98/Zvh/2oLn1t4DE+I+3EDTQQIosCQJA8FFl++M2WXObecx+XstPDRgaYSP/ACPX6Jz7P8NGRy8V6iF2JLsJAPZQNzA7DvbCnP8At5TRdGWQQNmIgeij+f0w/wAnk9WXDRNWpSu7SSS6dzcCTsLeGMXVyWQyraqz/wB4qD/t0/hB/iP9fTHMjc/U6DmgQGBz3ult7r2HHrxKBGbzGdq6QWqt/wCqjx+VB9JwxHAaOWOrO1l8KNOS58z08ojxwq4n7d1WXRRC5an+GmIPqRF/IDGUzXEokk+ZJ/XDDI2N+EWfH7J58s7xRPZt5N39+HotlmfbUUgUydFMup3eA1RvMmfvq88Osv7UVKuTpkVAhjQxWWqsyQGgRu3K03+P1x8pT3tQjSCA3wlgeb/SoBd/9qnzxqfYHJVswM1Qo1Cp0qxLgKSw1AKq3KqQSCxP4LDD7IZasrKllwrKDRx339ymGd4SiZ2jmVDU11o4ggkC9oAIEaStybr4gYSvxjXV1Bqh/wANpLBSbI5sAB4Ye8K9lM2DFUe7QOG11RMMCD/hoDJmLlioi8bYu477B0qRinVAOkDnDHWGTmsgOkXN+kjfDAhcdUn27W227voLKcPoDL5YwCHqkLqmeVQC3QQJYLf+LtgylxqpQVAhAJlyNwVNgCPQm34hiL+z1dqyioppqTpBiUA3ARlkEG+8Hre+M+c2azM9M9bo8AKBAhanwMBIHNpO2+BywveDomIZomUHlaxM5lswecf3eofmW6E+I6fbzxDNcHqU+aNS9HUysd7bev1xmEzBDaWBVhurAg/Q9PHDPh3GKlEzTYgdRup8xjMfERoVsQyOYLidY5HUenJM6OdYb8w++Df74Ku7aj2O/wCuBqfEMtX/AMxTQc/MnwE+I+X93wYOBBFkQ6m+oX9bbYVc3KnG4iN+jhldy+xSv3hpnmBUdGF19T8vr9ceV6a1FdUfQSxLFYYF/hbUNie5sfHFrZso5U8y/e4++Bq3CEeTQc0XJk6die5U/mI9cHbIAbHdPMbeo68kOWE13hmHzHkfv7oapRemgLqDFtSSRHfuPI48Rwbg+o3/AK4mM5WoA++Xb50EqR3P4T4EDHooUqvMje7buvwnzH/GJOmp9xsubTm1v4HQqVPNMqkdDGwHQ9vl9LWFrY7AtbXT/wAxbfjW6+vb1x2DCWStEucNCSSR18l9Fyns3kMgQ9UitXBkFgGYN3C/L5sZ8cU8U9uajWpD3Y77t9dh6fXAGT9mqpl80RlqI3Z2GonsB/M+gOOr+1WUy1spR964/wC7VmJ7gbn/ANcLGKR5/MNITBhWG2jtHf8AX7fqvKPAs1X54CKbmpVbSI7mZY/T1GPc1nuH5TSwDZup8pJIpalNyOjwY/F6YUUPad6+ZpnNN72mWgo1qY1SoJUWgEg37Xw79oETO0TK/wCSxg6SqimQRCgEFobci3ODeIw5DFGPh35lBxU0zv8AdPd/tboPufkkHGfbfMZizPpT8Ccqx49W9TjN1+IwQBcnYC5PkBc4Hr8MqqWZUqvSUwSokAkatOqCJF5jt0x9Q9jfYXLNlaOYdS3vE1MNRWndiIdp1vEbFwp7YZGG/qebQDjWxjJE2l83pZKvUkwwCxqCrrYSQBIHLTuQOdl8sfQfZj+zBPeMarhvdlfgIctqQP8AGQFQcw+BQf4r4fe0HEaS5VqNEAi0CkgWmoDjbYFrdO2+MNwv2mrZdkpVXLZYsNRXldQYEkAf4kC5HMT3wzHkbsKWZPJNKD3l9Oy9DJ5IMKSqrEX089Rj/G5JP1bGJ9neOrlszUqVH0o1MqoKSwflgBgDK2JgHxjG4ORCUDUpKurSCjVOa7wAdIIgc0xI8sfIs9VcEjlqASCack2tLIw1jYdxhoApBkZPFa7gvtSc8Xo0hcMTqcFQg5iNUAs0wCLXKMCb4VVMs7VXZa1OodJZFAqggIjuBLKZgAETF1HU4zHsdxQjM1XRjTimY0kgyHT6Wn64YZH2+zFctTapWAZHJJrEiyMYgrBBwzEAWkkda+B+iq8EO0TLhPtxRapUZzpEEgaDuD8AiZMwRc3We+FvszSdZliCVIlFgLLUzCrI5eW4AHxbHGW4XmTBCpcdVnba5Pw/XGu9lxUZ5104FnUBnsVd5JWB8kQs4XsuRXR6aojN8KDLzorID8VMSinxTlNM/wCn3R88IuJ8GehphgNWqFZpHISDzgDRtMOAInmMHGi43xj3CKyjXVafdlHhSATJ1WYATBUhTcWi+FnBXqNUZ3Y6m1HkAGnUtQFh8OppabC8G+AShuzhaLhTLGbDtEiGZKnS4Kk3APUdwdmHiJGGPD+NVKJmm5XuNwfMG2GOb4fysHRai7saYHbd6ZET/EVVv48ZLiVMpVqU018jQbFliJkEyVt0JbrfCJw7X/CttuMoVKLviFtqfGsvXI98vunNtaXUna4/588TzPBXUalh1/El9vuDhDwPhy04rOC2lSw7arabRNyyiQes23wTleKVKSl1MM7bjYkczErsZ1AYWlwoaLBTGHxbw6o9uR60R1LPEWPMPv8A1xGhw2gX1oIJBBUWF+sdCPDE6fGqFa1ZPdOf+4gtPdl/59MdX4VUA1IBVTo9MyPUbj7+eEsrm+C1GzxPIDhlPjt6FX5ke7QleYAbRBjr5+WOxTlnqRzAEdusfkcdiGEDfX1RHtdaTcR4vUrNrquznux28ugHlhf/AHgkSPh/Gx0p6E/EfBZPhhn7NcFTNU8yw1GpRpg0wwUsztIEIeRUEXLaomdQjFf/AEKlT585mNbfgpsG9DVaVHlTD+mN1mEA1evLyfiNd2IUo0uBvUyb5oH3qioKSrDKHdokKBzvAINys3tbG19ofY7MLVSrSqxKrz1m92J0gkqgGpgfwAEgzPYZfJe1KqDToq+XoXlqQuWIAu1RwzyLEBh05cNfYn2kX+8ihVH94eqwSizDRFzGuJJUCLRaIvuHGiJuhCznSTPs2iuJ5H3WQ9wKlWoWfU1ULpVTExTUsLbk/B8W2A/ZbjdVs1Ty+cZq1NuSmwLagxMDUtQwQbywBjucaj+0OkyImqtpVAG0pRXTqcsgJUnVEDfV6dMfO/7/AFqZWpQ0VHRgwZTJBBmSjgNPofPBJJM2jh1t9EFjDVhfU/bigaWVhCtMMeYhNRKrzRLEE8xG0ffHynN5p4aFWpawT1sVaGG/SRhjmval6rCqSWGx1XdCRdW1eoiysJsOgWcyAqQ1EiWuEm9iQdE3YSNviHWdyE95BbI9hTqp/aFWzGXXroAWrTDMujTABASDBgQ7FiD2tIWdya5oe8owKvVbDUxkysQFqWMoLG5Xqq50GuKnIrO6gzykkCOaeoWO9sNeG1nqK9I0kBMt8IWyiYMQeliIuT3x2atTsnYnZm2wahC8IqulaprjVo0nWt/8xCZ6/CDi9KWXTW1JecAxrJIi5MCbH67eZN1fJ5uo2h1ZAttVQMdugMM7AbxMCx7YlmPZmqmzLI3uYMqjWgEAc25tcYq6TkdFR2ZzrAAWf4Zw+rWA6ILajZB9Nz4AEntjS0M2tHTSoLraQTcqSwnnYowKkCYAaEEkkseUFKlRG11KbAopK6tXyi+meVfQYTZnjFRg0IqK5vpSAZMxfpbbwxcOBHdKIX1q9unJPONe0jV6qhdVRaYgPy/EbtzgLqWQIZ7mJk2xf7P1XNRQHUQRIALSCVUgmQNj0nzxnstlne/yjq1lH8vQYeLUWkPdIAzn4pAM9bg/KN9Pq22kTeuZJOkJ0Gyf+0XEhRpalUNU1FU3TS3KYbYoQLwpM7T2R8Hes9V3qOxZx8ojTYgsJIJaJ+nxWxVxHjdSoEWSypeS3Lqt8LPfTA/ER2A6k8AR3YBKqBlgwEZxBdKZBJKzGvYfUYKx+V1tGqu1jjH3lRnslXRQvxotyaYJJuZZ0POCJNxK73vOOr5IscwUaFygUOfiBDSZKgalIOrUQW22thz7RcSNFNJVGqNJpuNQUaSAZWA9Nl7XFxc4z+Z9oWRYqVDXFVStSVcCCQ2kVAdYE/LLL/DikjIncNUwyWZlEHRDGpABaApsHBDIT2DC0+Bg+GC8nn6lI6qbFT4bHzGxwFk8imsPQrFASAyOyjUs3Van+VUtPK4Q/wAJwR7Q+6oZqpSXUiAgqwU6SGUNzU2giJIlCBb4ThCTB8WrTi/Eb7so68lpMr7TU6lq66G/Gm3qP0nHmMuDy6rFPxqZT1MAofBwuOxnPw1HULSZI0i2P08/uiavtJWaF0olFTPuo0r/AOFOIP8AE1/4sKs7m6ZqFwtz0LF48tZP0OrwjFCZZ38vKPWB+cYJo5FRvLkdBf69B5yfLGu6QlYbYWt8UKarubT/AE8+g8NsMeDU6lCqlRW0VFIKnradpjeRtiFXOpT3IXwW5/8ALYf7RgA8YLMBSAUkxqO8nrJv9IxLWuOq58gApbTNcaqe8NRwGRhBkFrG5R5M1VMdTPKCCpEYXZ7gquQaLAEiRTZgG/2FgPeD6N3GNlmfZuu+oUUVqJ2qIytqWZBapqJ7GJA8BiGc9mUbKr//ACV98pIYArWBAgAcp0yBAlmixvgpB4oObKAW1fXBYRchnFDOAyhSFJZgGv0hiGja+2HnDuE18zli7aP8MchqBQrAA7M3KTYgFe3XDP8A6QKVBhczGpmJYwrA6QBCIJF1Ab/UJxnqeqk6tRb4fkbYj8PNP2a2IIoUuLs91VppwnhdW7VCWMEKNlFiN2Gto30wu2KODcTOWq85ZqJ1MyLBl9BCyLEjUVMc0DaCcbHjhHuVcf4PvEpkQ6rdzSMKCNT8rMNQgDTt1x8mfidyCxBFtNSxBHTUo/NR54I6B5bp1aVjc3MSd1ueEcYXNmsqKwZSWdmUFmQK7bBpYlkDX6+EDA7UTTFSoHD6QX0mmyyF3Go1G3EDynucZz2Zzb0/f1NTBgqwwZh+MAAowgX2BwXmOO1atGsrs5HuyY97WMmR0aoQd+owuXFpy+XAJlseZpef1+isPHlqU3CqQWsCyrHyw1zDH4xeTBEzjzh/CmOXIDH4t/iBgCzDc7yIDb7Yy6Z7SIZx9yfKBb6kY1Hs7nj7pmlyDcDShMTBeLHTuDzfphiOB7joEvI5uXUodMhWDaiA2kEhgA4JVS2kG5U2iLG+2F1fNZurreDpgatOn4bgTFyLdfXD3jObd6hVCKS7Fpu0mdzB03HTfBHBODoyOmon4TIJDBpbm1Qb3PyjzG+KBtEhGaaALq9ll6XD3JBdtE7azc+S/E3oMPqOYWmPc0VDmefVEHSd6l40jcIDpFiSxjSWns69NiwdY0sQTpQyFJEmdLSQBZibziGU4bmwxD0KlTUZJKsP9yusAfXT4Y6iBoiB5cTdVytLvaKu1dkGsn3awAz6omJhmltNrazIA6bYSM7oYYH9R/8AIecjHuczqLWqIb6HZQ4O4ViAZURsOx88EUc1IgEOD0MT/NWP3wJ7XA2USN7aoKvJ1UXUVRCzCOYNb/aGAP7tizL8QqqBTZBWpzAXTrUE2stmpE90KeuIVMsjG0o3Y/1v+eKalOom4kd/0I28sc2Qhc6FrtlpkzNNadGgQcv7qsKsOzfA/wAdNaiwUVv/APQAWgud8djOZfPaQ2nSpbdtCau1iR/+J8cdgwkbxS5heFF+JA8qA1D4CF9QPzJxRX9+43UD8Kkb+nLP6YIyGWQqF1Hl3W4uSTMfaZwcppC0DbuPGD279J8cUADToFcuDhqUlXhgF6rwewkt+v29cEoFpxCin4vOo+g5h9YxLOBUlaU6ibwLgedz98UUcoTeB4kmftt9cFMvIIeQNGZxTH/qYCg6goOwA+KDE6RM3B3Prvg/gntPWNamKWhQlmLqIKEhIKqP4gAAe3nheKlLkSrT94dgwco0SWjqpAnDHLZrLUVJCohNiCC7FZDTLSDcD5QLfQhdG1l8UIAudtot/wC3nuHXTTK1GL3NyshKiiWsl3NP4djucfMM0LMpLp0PzenNzD6nGqzvC2dVrKxHKIZ7BlIFub4rEiAD498BZ3huukrtpM2lXWRHQ6yNURsTI7kRgBPNAbmumpJQz9YotMVQCvw3EVF/A4aJIFhqlSLWtJea4O1ekajo9JxyyVY6vP5mAtzXYSJ1fFgehwRKjOCWbTTdhotGlGYFpBtIGx9cPPZTgnvUzCFyoRl3klQSwkCwJaABfpeAJwUTPoAK7aJo7rO8Gyr0GbUYWQTpIIeAwjyvceHTF/Ea2uky0wEJ3CwA42g/v6741eV9lcujI9Z6lZWYQdSiACOg1Bx4SJmwG+A63A6NT/LZkYKvNeLKoPJpmJjrN5xRxcXZkWuF9deCyXDPZ+zM8sFGoqoJBjxHxeSnzIwdT4nUUh2Gin8tMgAsRsZIGiPxCIFlwbxnIVMvQLe8uzQHBuRpJYX2b4bdRsSDdC/CjCuaklzswM7Az1ny/YIJnVqENwCuOcLElnYljJ+YyTNi389XmcPvZ8gSxLLqUiTUIEakCkkjQs84GoQYOFfDuGrJm8AmSVC2BOxMnzMDz2wxyha1Rm0INiGt/uYWJgC3WwAAAGBWd1V2fYr3j3tE9Ot7qpKqAIIVSGBAu6g3IuNyLfDgIcQRKRI0skwAPhBMgAiJHqvocVcQp0WUMwtMBkJU3JYmIKi52gb2jYBZjLU1RlphiWiS5GwMxAH3nB80bo74oga4OAVFb3VQy6lGYk6kgqT6WPpGOy/B5DEF5H4RNr3K9RYdcRylYry6QR37dYN4jffDfhmZJ1XHTqI32g8vX97YE6SxvSMG5TtaTvmHpjm0ugtIvHoYK+kDFuX4sOjafBrjykXHkRGCuL5kE6CnMQCWNrjbcSe9zGAs9kCROkEeFiPUfzwJzQd1PaEbbeKvr+7Pxch6ERB8un0jHYjw+upOkqQwAv3tHQT0x2B5SEQzgK3J5fmimhLHq1z9PhA67W74ZZjK7KanMFuZIFixkmDAhtiNgDaYxNc+KWqacKBdVI5ulz8U+ZgG8YQZjPVagIChF3ImWPnqMm+w74jKTratnbsAvVIMtspJI2Aif3tidOrqsilo/DsPMnb1GBlybNdjHmb/AL+mNPQ4epEmWXcA2UCZHKu3nI22wRuuyDM4MHNKKGUqtVSnZdRAlOYgNF59e8Ya5b2fj5FTuahFR/8AxHIh/wBUeeLl4YWrSwK0hEtZQQALKbdvHb6s8zn6QMrqIGwFhYRGptxvbSd99sXDAN0MYoNGqOXiOWqvpc1UqAAEBUdeUBZB1Lp22I9Thjl61E0PcLSUrXaAarKGnYEBCIm0DUenfGUoMxZhSQKzXOhSzE+LGW+lsE5fhL6iahTVpOkOdR1SNwJMgSYPbbHGikQWB1tCcZrgK5VG1CwAOkAsJayjSgiZ8P65Slx00w4pkAMIYQPGLHYjUenXG59qfaWjVpikoYEgAF2iBIJCqBpF13ZhcXi5HzHilKolm5x0LCZjtN1I6ixGA9prX1Wo2HS/oth7IZylmMtVGYdS4YKnvDVVShD6p9yepaL9zgX2lqUsvQU0Wpq+vTFN6jjQQ0khzPxEbYScAJai6U/8w1NWkEyVVYkT/q74jx2sy0VRzLh9WktJAKwCd+x+uDh52SZj/M6pTr8X106aVCAEJg/DeAO9rQIHbDnJ5enUpKAQZnlbmvud+YdLqROMjkfeOeW3duw2uTJ9PTGpyWcCqV1EhbkBh+FV5laFJkbhpExBIwLPqm3RaaqqvkaSIywVEjUVKuoie5BFyLXNpkxj3K5ZACVq69SssBSFOpSvNMEgTMAE2wCcrVUlkkggE6W1QSoLTBJImd8RpcQFgyxH4YH2gr9IOCCgs8uBdZQ3FOHmkFZIQkkMFeRHLBAPMASSIM7dMD1qNQdFfxp7jzUj8h64dcTr066p7sDWoiCQCQfFus9j1OPa2RRjHzAAn5SJ22G891JxQtO4Wi2Vr91l2q3BEGDcbH6G0/XDClWRbR/htaZ8R5AEW6fUHFXGOHQxLagbC99UACxG5t2wCXeieR2HWDsSOv7GIq91a61Cb5nLug/HT8pWfX4T4WOAmzMAGGQbAkErNj59u++C6FSo51hwCQJKi+2x2+l8HUcmxp7kCTtBB2mRbt2Pl1xUd3Zd2gf8WhWfytTS2p4INidxB8iI6WMbY7F3Eshpg8qGYOn0+WZHW0DHYI02ECQNBRnGqjvVamW0qhAgSJsDeeomIi2KaGSEEKpY/s3PTp2xUlEkliVEkmWPWTsq3w5ocLBRW1kgmJYaVG9wBNrEeeOyqjpsooK3I0EQDYt4cx+swPqfLB9CuzuqooUkgTGoiTE3tbwHrgzg/s+Kh5KdSuR1jTTHqTceRGNrwv2Fqxz1BRX8FEQfVuv388Ea0nZKuc9+6yC8LEyULE7PXYibbqi8zf8AtjqHDS+ZZEpBizHQGlVADMZIAA2jqY2K2xpOKZdKNYqpkKZbaSAIOqYBvN5HjHU7+z3Kg1a5cf4iEegYv4mCYBv3GL5OFqrWjUddaqeR9gHYD31UKv4KSgD1MQf/ABw/yHshlqXw0gT+J+Y/+2HqriYp4vTQrL5LW4ejZ9KHu92JDMBp+EsAq6YIsAZJmMKfaHgddaZigX1GzhE92ABGl/hG2xgEXx9hzPAVZtaM1JpmViJPUq0qT4xOM/mvYpncGtmDWUH/ALmo9DECYHSY+22M6QZHWSPXr6FaDZWFoFVS+SZbhDU6TRUSmzAkpS1OS2k6Rr+FVmJGo9cA57IGpbWj6TyrUYow/hk2byDY+8ZP2XoIwaJMEELyrBI6C8xA363m2PnfEsrTL1NSD4iPoYAv1gbi9sBM7Wnf5dfojNcXWAOuvFYygWpaUakVk76AFvblkmdzcyThnwJkq5kpoC85kCNJhtO0CN/ERO2GGX4GFPJWNNS2wuIuQCpkE+JHTGh4VwenTuDrO82F+8KAJ8xhuEiV3dI68P4QpCGNIIOq8zPs1Re+nQ34ksZ79sZb2m4C9JZOmqptqIIYT1JW59beGN/hb7RAf3arqFghP0E4edEEjuvn9LKE015UIEghhF9TXDDY7WLDbbFGZV6QUgOFvytcCIgqYAgzuI23ODeG1yqC4MHUYj4G1ATplhtsR1HXGrT2bR6asrMjFblYgk7yuxv+W+A5L2VS3VfP8znxUWGseh3E+RM/ngKsilYse8X+3T1AxqOO+zZpKWZFZZ+JIUibXU8v73wh/wClKUBCtq6lGkiy3gzImbiOt8DLeau17m7oLhiAOwBF15RzkEgjoknbVtjT8PKik0oSQZaCytGlRqAaZGqx1C2obSMY/MakZWB1G8HSQwiJnfofEYP4VxUJUDAmkd2EWkAzEm0iRDDYkGRiWmk0CHAlE57KBqjOlYGT8DjQR4Ag6T9RjsTzWdy9ZWhWWrvoSWRiO1tVOex1ATvjsHbEXbIZLFDJ5dQrNAkNAm+7N0Nsa6nl1MAiZAvJmCWtO8WFpx2OwAKjQDa+rcOpAKAAAMNKa47HYc4IBXxb2kzDNmKwZmILtK6jp5HYLyzFvLe+98bz+z+kBXzkADnXbzqY7HYzIyTKb5n6rXxDQIG0OH/lbkDGV9ruM1qTotN9IJvAHh1InHY7DgWWzdaNWkGbwzRPgYHnitEAZh2Bj7Y7HYx5/h9SmGqqmsOm+5G52GqPyGPlHEhNaqb2J692g/bHY7CTk3DxXtOmPeURFiVBHcSN8NM8oGYSAFmCQAAJ0k7CwuBb9cdjsPYQAsH/ADb9VWb4vQpB/Z1x2vmKbe+fXpiCQoPTsBPrh97Tf/1a3/02/wDtOOx2PQf0+iQPxr5rxKzLEjkix6F3keIPbH1PhY/wKf8ApH7vvjzHYTw3xOTeKHcYq+K0waTgieU/kcfO6d6d785H2Jx2OwyQNUqxJuLOffBZJEHe/wArdTfoMLzUPvDt8R6DuR1x2Owo3cJn+g9c07ytIaB5enzdNugx2Ox2CPOpQeAX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4" name="AutoShape 10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000"/>
            <a:ext cx="1397529" cy="540000"/>
          </a:xfrm>
          <a:prstGeom prst="rect">
            <a:avLst/>
          </a:prstGeom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xmlns="" id="{B113C1FA-839A-4AE7-B864-5F4788848FCF}"/>
              </a:ext>
            </a:extLst>
          </p:cNvPr>
          <p:cNvSpPr/>
          <p:nvPr/>
        </p:nvSpPr>
        <p:spPr>
          <a:xfrm>
            <a:off x="540000" y="360000"/>
            <a:ext cx="1106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6) Trends 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28B59EEF-FFCF-47F2-8FF6-5A41D8DC4C5B}"/>
              </a:ext>
            </a:extLst>
          </p:cNvPr>
          <p:cNvSpPr/>
          <p:nvPr/>
        </p:nvSpPr>
        <p:spPr>
          <a:xfrm>
            <a:off x="1047685" y="5618287"/>
            <a:ext cx="36509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24-storey, 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Vienna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under construction, 2018</a:t>
            </a: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xmlns="" id="{28B59EEF-FFCF-47F2-8FF6-5A41D8DC4C5B}"/>
              </a:ext>
            </a:extLst>
          </p:cNvPr>
          <p:cNvSpPr/>
          <p:nvPr/>
        </p:nvSpPr>
        <p:spPr>
          <a:xfrm>
            <a:off x="6230272" y="5679842"/>
            <a:ext cx="51255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70-storey, 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W350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Japan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Proposed for 2041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745" y="1198399"/>
            <a:ext cx="6133813" cy="40247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780" y="1198399"/>
            <a:ext cx="3288566" cy="402471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854006B0-9D0F-4701-BDBC-F94C15896689}"/>
              </a:ext>
            </a:extLst>
          </p:cNvPr>
          <p:cNvSpPr/>
          <p:nvPr/>
        </p:nvSpPr>
        <p:spPr>
          <a:xfrm>
            <a:off x="2677812" y="5223109"/>
            <a:ext cx="16215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(newcivilengineer.com)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0BAE4506-8CC6-4CE5-A615-3E33DF3310A0}"/>
              </a:ext>
            </a:extLst>
          </p:cNvPr>
          <p:cNvSpPr/>
          <p:nvPr/>
        </p:nvSpPr>
        <p:spPr>
          <a:xfrm>
            <a:off x="10002387" y="5223109"/>
            <a:ext cx="14661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(Sumitomo Forestry)</a:t>
            </a:r>
          </a:p>
        </p:txBody>
      </p:sp>
    </p:spTree>
    <p:extLst>
      <p:ext uri="{BB962C8B-B14F-4D97-AF65-F5344CB8AC3E}">
        <p14:creationId xmlns:p14="http://schemas.microsoft.com/office/powerpoint/2010/main" val="20915035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 Characteristics of Timber Structures</a:t>
            </a:r>
            <a:br>
              <a:rPr lang="en-CA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CA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68558" y="6216815"/>
            <a:ext cx="610320" cy="528064"/>
          </a:xfrm>
        </p:spPr>
        <p:txBody>
          <a:bodyPr/>
          <a:lstStyle/>
          <a:p>
            <a:fld id="{79AA0B8D-5002-4A0E-8DCD-D60B08B37DCE}" type="slidenum">
              <a:rPr lang="en-CA" sz="3200" smtClean="0">
                <a:solidFill>
                  <a:schemeClr val="tx1"/>
                </a:solidFill>
              </a:rPr>
              <a:t>25</a:t>
            </a:fld>
            <a:endParaRPr lang="en-CA" sz="32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000"/>
            <a:ext cx="139752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71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68558" y="6216815"/>
            <a:ext cx="610320" cy="528064"/>
          </a:xfrm>
        </p:spPr>
        <p:txBody>
          <a:bodyPr/>
          <a:lstStyle/>
          <a:p>
            <a:fld id="{79AA0B8D-5002-4A0E-8DCD-D60B08B37DCE}" type="slidenum">
              <a:rPr lang="en-CA" sz="3200" smtClean="0">
                <a:solidFill>
                  <a:schemeClr val="tx1"/>
                </a:solidFill>
              </a:rPr>
              <a:t>26</a:t>
            </a:fld>
            <a:endParaRPr lang="en-CA" sz="3200" dirty="0">
              <a:solidFill>
                <a:schemeClr val="tx1"/>
              </a:solidFill>
            </a:endParaRPr>
          </a:p>
        </p:txBody>
      </p:sp>
      <p:sp>
        <p:nvSpPr>
          <p:cNvPr id="10" name="AutoShape 2" descr="http://t10.baidu.com/it/u=4006527200,2801502287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2" name="AutoShape 6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3" name="AutoShape 8" descr="data:image/jpeg;base64,/9j/4AAQSkZJRgABAQAAAQABAAD/2wCEAAkGBhMSERUUExQVFBUWGR4aGBgYFxgcGxsYFxgYFx0ZGyAYHSYgGBwjHRgYHy8gIycpLCwsFx4xNjAqNSYrLCkBCQoKDgwOGg8PGjQlHyQpLC8sLC8sLywsLCwsLCwsLCkqLCwsLCwsLCwpLCwsLCwsLCwsLCwsLCwsLCwsLCksLP/AABEIARMAuAMBIgACEQEDEQH/xAAbAAACAwEBAQAAAAAAAAAAAAAEBQIDBgABB//EAEMQAAIBAgQEAwYEAwcEAQQDAAECEQMhAAQSMQUiQVFhcYEGEzJCkaFSsdHwYsHhBxQjM3KC8RVDkqLCc7LS4iQ0Y//EABoBAAIDAQEAAAAAAAAAAAAAAAMEAQIFAAb/xAA3EQABBAAEAwYEBQMFAQAAAAABAAIDEQQSITFBUfATImFxgZEyocHRBSOx4fFCUoIUM3Ki0hX/2gAMAwEAAhEDEQA/APn5y4PwtjwvUXxHjfHnuUPwt9ceFai9Z++MXrVe4K45lT8S4rNFT8LY8bMfiXFbBTsfri4bSGSFJndfHFbVVO4jHpLDrOK3q9xgjQgvdS8j8Jx5rbtOOFEET0xMLNh03O/7/pgoCRkxGXQJlkKZYSTcHf0++KuI5WCT0nttirL1zT8e9+nj44aiqpUNsh3JtHn4+G+BnMHWNUtebTTxSLIs5qkNeFt5SMF1kIVrHY9PDEsrQnMiokFGBHiIXr3NvSdhbDo0sMPht1lLO/EjAOzDbWXy5Yga79h4T+o2xo+H5NlQbSTMdh+uAOEZdQIkNUX5R4kn1IkiBtaYwwzGagEAw20/hJFp7b4DMHB1bUih3dBA33SjidV9XNLAWHYeEdMChmPhhlpIA7bGbdxgbM5MzKm3bFDpv7pzD4gEVsh/dfiOPQyDxxAKvUziS1B0GOIT4IVgrMdhGPfdsdzjwaz4Y9NH8TYpsiLgqjczj0Vuy48DoO5xIVz8qxiFK9COfDHY8KMdzH78MdiFy5tB7riOgj4XnEqlT8SeotihlQ7EjzxIHW6s4qb1W+YTilnU9xiRDDYziKqWNx64KAEtI+t1DT+E4spofmuf39cdTTePr+/3bFhIHe28T9/QTglLOdNm2UdJNyYAOOarFlEk28ZEfT97Y7QXggwv3628Pzvj2plQQFUR4+dv3+eDdmKtx9Epmo0FMAbgyfsNp26/fHkc6z8zKhXoQx6zv6dYOGnDeBhPC92O5PYA7eBIk7heuIcSy3Pqptzrtq7gCCL727z57YuDXko7L3Q+TyRo/wCIJBIjTIKid/E9QJ8d9yaufckKQOa20b2nfAPCa7MxWoZIEgRsBCx57YY5moFUsROm/jhebE1KG0jM/DBNEZSdR4ckvqcKFGwMSQBUtI5XYiNhZR8Jk6t9wCyoMEyJFjsYnxEEHttvtvgCkr1P81gEmQetp2Fj8x+tzjQjJBqShTPLdCd/Ij4TfdfUQJw29+YpURCqca5JPVrgMEImYiLCbbT0B6beNsSZBuo338POcUrwc06iXYpJgNuvcHoRtcWPhiQy7U2GnmUwAOomIA/EOsG/bqcB7Gx3T6KznBrqcPVQbLq0mBq/e+BNTC2mMMFcN8Jv2n8rW+mOrUwQFMz9D54UOuy0GTlho7JcQx3OOAUdZxKvldG8kdx/PEFbsuO32T7XgqYqjouJy58MQBbyx4V7titdbolr00x8zY7ERpHQnHuO1XK8l+hDYoep3T6YjpDbAjFtIdN/HEhtIUuJA0CgMuN/t/xiWgmD9vPF7WxUtInmNh47/wBPzwUa7LNmfrr7L2gispgww3Exudx+X074qDiCpmR0H6fvzxPL1dJkDUr7zHjO+3W+2+I1OGhg7CYMaSDHLB3HmBcmD98GaBeqFI7KNFLJ5J9RJJYnpNh5kdY6DBmZyxWCLxuAIO3T6d8eUeLqZUA6l7iAdr/0i+KK2dcNJM/aPLEEHipaC4d0aIqjxt6qkFdMH9enfx8cAV9YaRJkzFzOKa3El18o5uvSR28/H88MqFIOjMGgrBuDsTEyJiDA2+YYufEJFweJLb14IbhuYY1jrUrCWkXIkevTBfFM0BSaDJtaP4h0OJZfKtSqe8DDS1JzKk2bTBv+yJE4ka9WpSqrqdiwUKCWP/cW4H+04XdCHPDlpjGujb2Nb8eOqU1MxU+ZWU9Z/l0wyyGbeko3I3I697djj2jwsBoaosKCbS0QJY2EeESOnXC/M8QVTDTHX9P64YHgs2bOX1wRz8SbMlTBAEgztG++xnvA9cWcSpvBCkISbfhbflv8JjvbxjC450/LEdO39cMRxZQp97tttvvPqd9sVIN2DryTOUhtubp8/NB0KoVWDAKZEgrAkTbuN5t6dsEU6xP+kbk7gbdN+3fa2AM1lzUNRlfl3VQCbcqwD/u8sX1AANAksY6mBGwHQ+fn3x0jQpjdn0ROXqAqJ6mPXFGYyhmVNuo7fTBhp6AtgFgXF1JgX8LnceG2LKoJBK77wf317+GAFoB13KJFNlvLsOCRwvVifT9cSUr0UnB1TLg7RqjqPzwI4YbkLgZ5LThmbILC9Ut0UDHYrMdWJx2IpMWraFEuBPecMKOUCiT549LKtonv4dib98QLyGK20wDFrTIMeeINvHLwWdFGL+V+Kgy62BWBPcH62xdnKEBT1/46bDEuHtqCE7qSCfDSSDi3iFVWIC9OvnhqIABZWPc9sgY3lr52UuoUBLeJkz39bR+7YtfMMB+/364toUCDt648rUJwtJM4P0Oi2cJhmOgBe3X1v5/wllfMgGQL9Yt+zi6jQNQErBgTuNpjrvcj64qzNGBPTveP3+uKMnWKNqAOlgRBWzBgVO/rfwww236qhc2K2NIPgiOJUH5WKmDsNOnSZ2EAdb+MjcjFnDKTisqwQzWIJERvzAEhum9vC2D0yJki+kzy795gi+wm3lOKc2o1SjCQAAVMjoIMbdP3JwxRLVjsd37G36Jtk+FICWsTAt8t+oVgfHcntabWvSWqpBETsQpS0kxzCbTttFonCz2ezjF3D6iQsyTYyRMfQffB/G89pokqpmREGNzHbzwi6XLII65J2nOHaApRxikaShFsrEiV3YAIeaZm5NgQLAjxV0qNQ1AAh1yIkXE7eQ+uDQzPHvWJjYdukmLTbfww1zOSmSh0k79j0sTt6WM3jDrWkBJTvLjaWNw9xLFdIA6gJPSQvcnoBbAb1FY6TcDy/nifFKuj/D+HYtPxE6bSdoAY/XriiiAdsCPdNrSjIljDTpaYZfN6ZgfSw/Xw+vfHlUjSdI0n7C4mAbQQCCNjPpiCUsWVEEdT5YD27i4UjOwUTIy6ta5n6fZE0eJmQoVQu0SbDw9LYmlaWiItYeAgWj9BgKkQCL4LfToY7mwXtJJ/TBpGgtWLh3vMwbzVjKCd74FzCQoBXVi1TpiRY7G0T1jrjlzCVJX4oEmP3e+FW92rFhaLmHMaNEJe9Ei6xH5eeOweuX07beWOxL9+7qEePFECn7qijX01FBuvw+h6+eJZZYqMh+YFfUXH5YHZeRT4R6qf0jBOYbmFRCCbN69QfUY40E+1tjzHzCjlPnXuAR5r/ScVHMaJVgSCZB6j9R+mIPUFWQFIafQeuLAgEBiajDZf1/r9OuOAPFVkkYNteK9y+ovOthTg3JNvKcEV/hIBhYgO158huT5d7kYgctI1VSAPwjb+v7viS56ixnQS0AQWtAAFha3qcHYABss+R+d2rq8ApFGYyuzASGFoEjlg2i/YDaTivMcOChYaGW+/n5d/DpEbn0cS5tIdAT8qwYjrIsLf8DAmap3kfXDDXUNBSzJS2OSt/oh83m6gGliRvtABEAbi8W22wDl1bWApALHqbeRwdnaNSYLK3dVMx42sT5TieSylN1YEHUCI0mCQwMi4IJUgWieY9sNNmaI8rgpLHOfY4+iN9m1irUGoOYFwDFzeJi354v4+x/u95EsL7dW8B0GI5aiGdzSDa2VQQSAQ+pSTNgJIY+uJ8Syjsn+Ox+NWJmTGkiLfCbncDbGaWAuz9aI/a5fyqWczusQC6sCLaTuNpPbbY4uyHEKlPlUkgiw3v3HbBeayVMBn59TQEDEKBMxa5Kqqnr2xRlqLhuXT621eAn9/bGm2VgjocUq5jg7VMMjlXqVNTEAkEQPLc+Pnt2wVRy7USFWFkgF43kxp0jaTbt0kCcLKL1NYklSDsLRhv/1JiAOUnreGIIi3j5fTC2YVRCr/ALj8oOvsrUy9Nxtp1E6SpJX9AY6R1IgbhdxCgyVAsgCLnpMnafCD133wZT90hkl0B3QgQ3hzER9WI74EhlEH/ETqDcjx8fPfyws9oIulqxyOY+s1jkuqtSICrdy1zeygbdvHF+ZoqvulAgwWPqYH2H3wKtHdqV/DqP1/Pw649y2aGrVVaTYeg6D6YWdYFeifj7NxzAC7s6KziiEuEHyKB/uNz+f2wuWppfUu03Hj4+Bv+xhnSeddQ/xN9bD7kYVI2gyRIMDBIzaFiGlretymdOqWYkExE7SfI/0x2I5TieksTZQII0mNx9h1MY7DQw5OtLFfIb3+SF9+VgRqUmRbva3fbbwx4KAB1MSoPSbn9/uMGsEFhIjrM+BJB9e/XANeuKR31sbzuf8A9cB7Ig6LVdisw8ESiEi3+Gv/ALH9P3vit+IpTBFNdRG8fzOBFq1KraTYRIAO9+seEnBf91RVMnwtYCf3/XBRGG7pF8znaNS93qVCHqHSgIMHbvEdf3bB9B006lsD1O57+M/ucCVqIB1sdQ6T0G+37GLaPEQbFFtsTvEzt2v2wVzm8EuWuItSoZOeZQZmJO/X6DwW/jg+nlejdQYItzAE9ZsYI9RgejnJYHVaQCALAHvI9Y/LBdekT8Toq+Bknt5+pAwBxO6LHGHCjwVVTh6uNMPrXcGF5elzYdRJ7CxjEWyC0q6lgwpiZuTuNr3677+GG44urSdJBk2AgEm5M+p6T3wmznECWJIHp2HcHfE3omCwu0a3QDmtFwestZHWnaIgkHxGxOxgG3h54nnB/d6c1CGEwIBAFibC/QfUDtGEHsxXGqqQCo5f/leOlsW+0mZBp0yQWGqY/wBpM/fChkl7bKPh9OXuoELOzzdbqjN5VK9dRTJ0EAErtdySbzaDPh6YHXhgpkmo0N8oYXnpI38doMbnEspxQqy6RYEEAWH7nrh3/wBXpEBnBkG0TO8xPSYuevUHDvBc1mQVRpK6eQMALJO5kRbYeJJIPTp44FzOUEhmsdgTcd4I2I/iHqMGUFqAysOszEgHebSbX8x548zGbJdg2lgCRGx87m8iLg374qDaVliawW3dXZunSZdRIUd5EHw8fI/bCnLVaigmQyhoA6wZIvt0xLNZulGhQxJYbkEAiew3vgjIsCrbdI8ZBsB/t9fGMGGyALGuy8VlbmQ6W6/1GPKjq55xpbo3Q+ff8/HpgLOaS4FNoKkgxf08gR364hRz3NpqGB1MfmOnn98DfDxCbixB4o4rULaCRpidwAQPP+e1sDZog8oBETMiP3/XDPJMAyhVB8yLjbcna/p3xVxWmoB0nS3RduomOwifrt1wLs61CcGKzGnbJfVrup1C4Ah06RsSBtB79DvY47FLK1tNiPQ47DTMQANUtJhHZu6E9r11vJYimskmNJgnlt1JsIBHQbajnsrRU3Jk9R4+PfFlbNswspCDoBae5PU+JFumCsjw0teIB/SfX1nywIEtGqrI5sju5sqnoq56n+FTvHc/yH2we1hpaSW+Veg/n+7gXMq9JgTpi+9h+z6/bCutnDLKoM/MdyfpsPz74nMXJcxm9VVmFBqGDKiwjrAiR6/84KRQFMAx1MTvinJKWO0DubX7Ww4Xh50NF7XJgACfOEFvtvjqUl5OjUGtJioCwqxMm/U9O/WTAvi1ci4YaWIUfEzfDck7nc+AHocNNGhURaZd2kljqCm194JUDqdI63xbluFNUYapquNkT4VHiRAA8oB6NgjnaUAixxcXFLaoEDQGad2PUXE32Eg7n0GK1QjmkWMEG3SetrifocavO8BNGlra5mNCAnSDO2038B136g0+H++0jQ55RqFSQggtcxdtz+Hc74XkGWiUaLEVmjHolXC6Lq9WB71TpJbVsIYks0wpEjfrtiHFVd/dADQJkGflVVgzsTv6iMbTI8BQaQ51xcKBpRfJRA8zA288U8a9m/dwFIl11shErebEGbiN462jCpnAkAI3/hcxmZha07fysOaB+Ll3iAVmY7Lba5238cXpSGkgnS+4J2jaD3U2vzDbbB1XLijJIZYEAASpkrdSbjbrO2+GeU4N7+lrUBhsVMiRa+9jPlsLnYtMp2qrLOTUfuky5LlEwrESYiD9LMPEYX5lCH78s6tVrCT8W4H188NKyPQbkOxvTqC4Pfp23EHwjHuYyYaqWAW5Kso2nblsBc/KQDcwGwZoCXkjddgrNVwd4gg+s7wcMKOZB3HI1rAcp7H+RO/1GI57JKAdJi1lMWNiRe46yLjywtJamwO07xe09QfLEuaAdCqG3jVNcwhUhvi7Ou/ke/kfQxgHiMfMpDTG23n2wXQVYs2oG8CYwZn8oDPS958b2+u2x7YoHELmsAFWhuHZiKakLLJ8U76RZWEW2gSZg+Bxbm8sGXUBrQbR8SeXYeFwOvRinT3i8y2IMC+x8v5SRGGlDV8U6O8bH0ixv09Ix2UkpuOZtUQhAQN9UdCVInHuG2SyKMnKw1KTHrB7/n9RjsVOHadQVf8A+hI3TKOvVKxT5b7z8U2t1kflv4YM4dqUEBiQDJZth4L/AF+gwZmOCBQsKmqL3Mm7dTft0Gx2wtzlZlHOCFHyr599vpiridgoZE1uqjxCpyEq3xGBFvE/bz33ExgTKZa/VjvA/P8AqcQ9/wC8YSQeygGABfr/AFJwzyuRlTI9Li8joD57km/TFwNNUJzwCrMlTUQAvvX6KLgfTc+X1w5y1EkAuw1AyFWDAtEdF6y1z4jDH2b9nfeUwx5EPRd2g7knp+xGG/tBw73WWiigBLL3k+cXY+Z/TFqoWdlOZvwxjUrNLlBVrU6QAE3sTbuZ3LG/WfHH0ChladFABpRR6X/mcYvhPCHVkqMedSWABOm66QO1o2F/O+NDnISrLsKmkrMkACCCR2jrF/K+nAv9QGiwFYYd7jTjzNDrrkl3tJx5CRT2SRJIvciSPwiJuL9jijJ53TymAoghgU6gsdpLWIMzcR0xR7SVkrggAEzIaIjw7mevjfCThfEtE0qmxkDe07Ie6EzbpJPkJsxcTqmHYduUZR5reez2aoPUYOdK0QLudKg1CAAuq8FQTPZbWxR7TceoVqyhDKhSp1AhTBOx/wCMA+wns+a/vKjgmjqhQTdtMgjwgMB57Yc+3WUpl0QqANM8oAjmO2MvEPuSy79k7go4mvygEnXy2+aRnh7sVuSrG+nf4ZHwra4A6/5g6QcQynHEpV/dAhqR+YHUQ2kfMCdQm3XzMXXcf4l7tBRpLpLAGZJgHUCqze8xNrW6kkPg4WmGkAuykc2wkRY7A+c40xNVG0kcMLdmHkOKee2IX3a1FhjMAi8g9B42wspqKh2JIF9IvAkEG3MLG0EWNsE1Mmr02lgYYHSdu0i8k3PfYyRgTgeSNPMU2LgJJ3A67jyJ6zF9r3OJQavj7Jd0D2klp2O3FL84HCmeenvI3S9t+215FrHCrMgMB1HQxB3jb+Yt44+kcf4SHRnTlqATI+YdZ7267+OMScsGpqAdp+xPqN9wQfPBSKQTIOASbIwAywSQZA2m1/URMR1MYYZj/EWfjXcjqp7jt+XhEYV5ymVY72gyDHbwGx7R9cGZDW3NOgzci0+n8xgbmm7CLGRVFQ98NNpjvpM/p98QWmhSwYGfMN59QR69PV7w+jTYspJ5gSbx1Gw/p3mcRzeSNEhmYFZhQFFtz59BMH9MTqqGNpsN3S3LAoJEzvy77dMe4KrabDmlr6xe8777yOu3hjsWBSOrDShnc47N8XSB2wLxH3zsFlW7osMZvb+I+EmMM8zwllmQe0XnV0G157R1xHJ5M6tTKwKjmUGSQpnmiyCAAZk2264CHFt2teUscB2enPRK8tlSGXUSoAvq/la/ph5l11qQqlpgDcSQRsAbCN5PUbYM4T7JNWqgs29iqm0hZkkdIvYHcQcaLLZemisGA+CABZO1zOw3gzubGZxLpvDn8kuMO5x30oHTfVMMrnCtJRTQnSFUmLAkD6/vfrTmHBVXd9Tc0/hAmBP2P5RBlfW4zylVkiZvYCwHmdpiwsN4nC8VKlVgoDVG6KB369h54UfO6TQa6ent9062Nkfv6+/2THPca1AKADChYvpEdup9IFrAYWtUeq0XdugA/kLDzxoMj7EtY5htM3FJBqqEC/S4Hjbzw+yGXK8mXo+6AkExzyPxMbU/zwQYZzu/KaCXfi2tGVgtZ3Kex5ADZpxRX8Iu5HkLxgbPezYzYNKjlWoFTy1tauWXxNNtNzeJMCDNwG1VdcvQJatU940/CCT9TufthHn/AG0qOfdZWncmAiadR/TzwJ+KhZ3IBmPPh7osOFxEv5j+63metVovZXgn9zy6USZIkkg/MxBI/lhV7dD/ABaf+j/5HDnguUrUaKrXKmoWJbSSQNUkCTufTCf22P8AiU/9H8zjHeSXEu3T2CAGIGU2NVk80UHM1A1rAcvxgTcqOp++OzXs8bmkdcboY1r3B6EjY+I64G4rXdCrKjsIvoAaL9Rv64My+c2JsejA3GxsRsfD0xoQytEYEg05jh5o+KwpkkLond7+08fJKA7LY9OhGxHntgxeIakVDFiTfcTO3QiSe2+/TDhwta1RddrOsBx6fN5D6HCvOcBYDVTIqp4fEPMYZDSBmjNjrcLNLy12SUUetiiFzZpooRi6lLobkHY+W/f6yMIczl6lPlgkpIIIMwL9bqRPqO8XuSuy+PTxHkf5YPpZtalQF73vAgiFgGF3jw+5wRk3Dy8v2QpYGyD0O2/7rIMgd+UAarQSLbC3cX8t8V08qFcg6w0fELgD63Xfr9dsP85w+muqqLR8wi5mAI2JYwJ8dovivOcJImAFJ3tqU9YncXHiLdMMdqaF8bS5iynezok1FOv/ADg/OmpTgvLFwDeGU7fl2/PfDDh3C9bAAAuFBAlRYdeWBc9fuBirMcNdOSC4F/dtZh4r+o37EYsBpqrvfnNN0pD1oKMpkHdYCqIEyIA2M/EJjrGOxdqWoraSNYFkYXJ2IHQmJuL+Ax2CBthJkyNNFa7N8OSpVZwzw6gkKSsiQACN4M+Hji0BaSEqgVAhIFgGJ2B8Tb0f6i532hAJ90pa0S2w6mBuZtv2GB8zwutUGurUYmDyKtwRBgEkCwJJI20t2nGdmMv9NnjyTQjDB3jQv101XtHiApoiJzaBAYz4jzIv126WGB011W0qDUboqjb6WGGPBPZ1DqavUYqDyoggsImSdgPX642vBcmI5V9xRX8Nixm4Lm58YA88EMBcTJO6uKucS1lRxarNcP8AY64/vD6T0pU7uSdgexPpjY5fgQp04o6KI0zGmWJPRn6eYGLstVoh2dCHb4QAASAIsI9AST0xhM3xnPZo+7pKz9DpsB4sdl+owB2Ojj7sDbPMosOBlxNmV2UDe1qDxehkw0v7yod4jbt5W3O+MznfbSvmW93l0Ziflpjv1J2HngzIf2dgD3merAgXKKdKD/UxufSPPDCt7U5bLJ7vK0lgdQNK+f4nPifrjMmmdIbkdfhwWlh4omd3CsznmdglvD/7PatTnzlXQu5RDeP4nNh6T54aHjeSySlMtTVj1K7H/U5kt98ZnOcZzGacJJcnZF2t1Cjt3w04T7DVXaa5FNeiggufOLKPUnwGIYySXRo0TMzI2d7GyWf7R1f6eae5DiTV8uKrQGLbCYEOB+WFPtll2102gxouY8TiHDPbXLrWpZXK0jpNTSWYwZJvA3me5HlinjXtI7ZlAab0wVAXmBm5ksIi94g2jc4OMJY31SDZXRTZ2spupA8Dss3muIe7ZbSCPyOOWnTq3ptobrHXzXY+f3x5SzuWz1jNGqqkki6RaSe328zgbO8Eq0bkak6Ol1+23rinZlm2hWu3ExSHK7Q+Kvd2p/GIH4lkr6jdfy8cGUs6bGfJlI28DcHC3LcVYfFzD7/Xri9aKPJptoY7gbHzXY+Yv445r8pv4TzG3qOvJElhzNyvGYeO/ofv7plmsvRrAFp1Rd1WDPionUPH7DCTPcDdBqWKifiW/wBRuMH5OjUZwhWGMwwPKYBN5uhMdbT1wWM24gEkEbeU7GbMJkx4nDYxLHGpd/7h9R15LJk/D3C3QH/E7+h6Hisv/eDBDXkb9QdwfGCAfTDTL1Q5LLpMqJB3nsdrCT5z5DEuKZEVSrqqg31RIDE7EgXHj54W5jLKE1UzDC8hjA0sUIggE8yv9B0vhxjXZbbRAWZJq8NksO0+w65JrkcxTouXKHYTaCAxi9hq779+2Hz0qVdejj7j+Yxj6mYZqbCxLLp1dRIi42MSemC8jUGsaX0QIDTvCgDVMbkX8fTF4cQ0toc9lEmDkY45h42NkFxfJe6zAVjqBFiQs6SCLyLkfsY7HvGFqViKh3VdMgWLEEgz0O/bwx2DGeMbqjcPO68qbV8pQy505h2q1QJ/u9ASR1522X8/DDzgvDK+ZRK1ZFy9PV7wS1yACqgyNRGkmdgwAXZjFWa45kMi7VKSBqrAA1HJJMQOVfGB8IwOg4ln3n3T06e+qtygj/TOofQ+mM04o5fyW0OZ2/frRM/6TW8Q6vDj7cPVPc5x/KZYHQBVb8TxE/l+Zwjbi+d4g0UEZl2LHlpjzJ38t/DDfLexmTysVM3U98/Zvh/2oLn1t4DE+I+3EDTQQIosCQJA8FFl++M2WXObecx+XstPDRgaYSP/ACPX6Jz7P8NGRy8V6iF2JLsJAPZQNzA7DvbCnP8At5TRdGWQQNmIgeij+f0w/wAnk9WXDRNWpSu7SSS6dzcCTsLeGMXVyWQyraqz/wB4qD/t0/hB/iP9fTHMjc/U6DmgQGBz3ult7r2HHrxKBGbzGdq6QWqt/wCqjx+VB9JwxHAaOWOrO1l8KNOS58z08ojxwq4n7d1WXRRC5an+GmIPqRF/IDGUzXEokk+ZJ/XDDI2N+EWfH7J58s7xRPZt5N39+HotlmfbUUgUydFMup3eA1RvMmfvq88Osv7UVKuTpkVAhjQxWWqsyQGgRu3K03+P1x8pT3tQjSCA3wlgeb/SoBd/9qnzxqfYHJVswM1Qo1Cp0qxLgKSw1AKq3KqQSCxP4LDD7IZasrKllwrKDRx339ymGd4SiZ2jmVDU11o4ggkC9oAIEaStybr4gYSvxjXV1Bqh/wANpLBSbI5sAB4Ye8K9lM2DFUe7QOG11RMMCD/hoDJmLlioi8bYu477B0qRinVAOkDnDHWGTmsgOkXN+kjfDAhcdUn27W227voLKcPoDL5YwCHqkLqmeVQC3QQJYLf+LtgylxqpQVAhAJlyNwVNgCPQm34hiL+z1dqyioppqTpBiUA3ARlkEG+8Hre+M+c2azM9M9bo8AKBAhanwMBIHNpO2+BywveDomIZomUHlaxM5lswecf3eofmW6E+I6fbzxDNcHqU+aNS9HUysd7bev1xmEzBDaWBVhurAg/Q9PHDPh3GKlEzTYgdRup8xjMfERoVsQyOYLidY5HUenJM6OdYb8w++Df74Ku7aj2O/wCuBqfEMtX/AMxTQc/MnwE+I+X93wYOBBFkQ6m+oX9bbYVc3KnG4iN+jhldy+xSv3hpnmBUdGF19T8vr9ceV6a1FdUfQSxLFYYF/hbUNie5sfHFrZso5U8y/e4++Bq3CEeTQc0XJk6die5U/mI9cHbIAbHdPMbeo68kOWE13hmHzHkfv7oapRemgLqDFtSSRHfuPI48Rwbg+o3/AK4mM5WoA++Xb50EqR3P4T4EDHooUqvMje7buvwnzH/GJOmp9xsubTm1v4HQqVPNMqkdDGwHQ9vl9LWFrY7AtbXT/wAxbfjW6+vb1x2DCWStEucNCSSR18l9Fyns3kMgQ9UitXBkFgGYN3C/L5sZ8cU8U9uajWpD3Y77t9dh6fXAGT9mqpl80RlqI3Z2GonsB/M+gOOr+1WUy1spR964/wC7VmJ7gbn/ANcLGKR5/MNITBhWG2jtHf8AX7fqvKPAs1X54CKbmpVbSI7mZY/T1GPc1nuH5TSwDZup8pJIpalNyOjwY/F6YUUPad6+ZpnNN72mWgo1qY1SoJUWgEg37Xw79oETO0TK/wCSxg6SqimQRCgEFobci3ODeIw5DFGPh35lBxU0zv8AdPd/tboPufkkHGfbfMZizPpT8Ccqx49W9TjN1+IwQBcnYC5PkBc4Hr8MqqWZUqvSUwSokAkatOqCJF5jt0x9Q9jfYXLNlaOYdS3vE1MNRWndiIdp1vEbFwp7YZGG/qebQDjWxjJE2l83pZKvUkwwCxqCrrYSQBIHLTuQOdl8sfQfZj+zBPeMarhvdlfgIctqQP8AGQFQcw+BQf4r4fe0HEaS5VqNEAi0CkgWmoDjbYFrdO2+MNwv2mrZdkpVXLZYsNRXldQYEkAf4kC5HMT3wzHkbsKWZPJNKD3l9Oy9DJ5IMKSqrEX089Rj/G5JP1bGJ9neOrlszUqVH0o1MqoKSwflgBgDK2JgHxjG4ORCUDUpKurSCjVOa7wAdIIgc0xI8sfIs9VcEjlqASCack2tLIw1jYdxhoApBkZPFa7gvtSc8Xo0hcMTqcFQg5iNUAs0wCLXKMCb4VVMs7VXZa1OodJZFAqggIjuBLKZgAETF1HU4zHsdxQjM1XRjTimY0kgyHT6Wn64YZH2+zFctTapWAZHJJrEiyMYgrBBwzEAWkkda+B+iq8EO0TLhPtxRapUZzpEEgaDuD8AiZMwRc3We+FvszSdZliCVIlFgLLUzCrI5eW4AHxbHGW4XmTBCpcdVnba5Pw/XGu9lxUZ5104FnUBnsVd5JWB8kQs4XsuRXR6aojN8KDLzorID8VMSinxTlNM/wCn3R88IuJ8GehphgNWqFZpHISDzgDRtMOAInmMHGi43xj3CKyjXVafdlHhSATJ1WYATBUhTcWi+FnBXqNUZ3Y6m1HkAGnUtQFh8OppabC8G+AShuzhaLhTLGbDtEiGZKnS4Kk3APUdwdmHiJGGPD+NVKJmm5XuNwfMG2GOb4fysHRai7saYHbd6ZET/EVVv48ZLiVMpVqU018jQbFliJkEyVt0JbrfCJw7X/CttuMoVKLviFtqfGsvXI98vunNtaXUna4/588TzPBXUalh1/El9vuDhDwPhy04rOC2lSw7arabRNyyiQes23wTleKVKSl1MM7bjYkczErsZ1AYWlwoaLBTGHxbw6o9uR60R1LPEWPMPv8A1xGhw2gX1oIJBBUWF+sdCPDE6fGqFa1ZPdOf+4gtPdl/59MdX4VUA1IBVTo9MyPUbj7+eEsrm+C1GzxPIDhlPjt6FX5ke7QleYAbRBjr5+WOxTlnqRzAEdusfkcdiGEDfX1RHtdaTcR4vUrNrquznux28ugHlhf/AHgkSPh/Gx0p6E/EfBZPhhn7NcFTNU8yw1GpRpg0wwUsztIEIeRUEXLaomdQjFf/AEKlT585mNbfgpsG9DVaVHlTD+mN1mEA1evLyfiNd2IUo0uBvUyb5oH3qioKSrDKHdokKBzvAINys3tbG19ofY7MLVSrSqxKrz1m92J0gkqgGpgfwAEgzPYZfJe1KqDToq+XoXlqQuWIAu1RwzyLEBh05cNfYn2kX+8ihVH94eqwSizDRFzGuJJUCLRaIvuHGiJuhCznSTPs2iuJ5H3WQ9wKlWoWfU1ULpVTExTUsLbk/B8W2A/ZbjdVs1Ty+cZq1NuSmwLagxMDUtQwQbywBjucaj+0OkyImqtpVAG0pRXTqcsgJUnVEDfV6dMfO/7/AFqZWpQ0VHRgwZTJBBmSjgNPofPBJJM2jh1t9EFjDVhfU/bigaWVhCtMMeYhNRKrzRLEE8xG0ffHynN5p4aFWpawT1sVaGG/SRhjmval6rCqSWGx1XdCRdW1eoiysJsOgWcyAqQ1EiWuEm9iQdE3YSNviHWdyE95BbI9hTqp/aFWzGXXroAWrTDMujTABASDBgQ7FiD2tIWdya5oe8owKvVbDUxkysQFqWMoLG5Xqq50GuKnIrO6gzykkCOaeoWO9sNeG1nqK9I0kBMt8IWyiYMQeliIuT3x2atTsnYnZm2wahC8IqulaprjVo0nWt/8xCZ6/CDi9KWXTW1JecAxrJIi5MCbH67eZN1fJ5uo2h1ZAttVQMdugMM7AbxMCx7YlmPZmqmzLI3uYMqjWgEAc25tcYq6TkdFR2ZzrAAWf4Zw+rWA6ILajZB9Nz4AEntjS0M2tHTSoLraQTcqSwnnYowKkCYAaEEkkseUFKlRG11KbAopK6tXyi+meVfQYTZnjFRg0IqK5vpSAZMxfpbbwxcOBHdKIX1q9unJPONe0jV6qhdVRaYgPy/EbtzgLqWQIZ7mJk2xf7P1XNRQHUQRIALSCVUgmQNj0nzxnstlne/yjq1lH8vQYeLUWkPdIAzn4pAM9bg/KN9Pq22kTeuZJOkJ0Gyf+0XEhRpalUNU1FU3TS3KYbYoQLwpM7T2R8Hes9V3qOxZx8ojTYgsJIJaJ+nxWxVxHjdSoEWSypeS3Lqt8LPfTA/ER2A6k8AR3YBKqBlgwEZxBdKZBJKzGvYfUYKx+V1tGqu1jjH3lRnslXRQvxotyaYJJuZZ0POCJNxK73vOOr5IscwUaFygUOfiBDSZKgalIOrUQW22thz7RcSNFNJVGqNJpuNQUaSAZWA9Nl7XFxc4z+Z9oWRYqVDXFVStSVcCCQ2kVAdYE/LLL/DikjIncNUwyWZlEHRDGpABaApsHBDIT2DC0+Bg+GC8nn6lI6qbFT4bHzGxwFk8imsPQrFASAyOyjUs3Van+VUtPK4Q/wAJwR7Q+6oZqpSXUiAgqwU6SGUNzU2giJIlCBb4ThCTB8WrTi/Eb7so68lpMr7TU6lq66G/Gm3qP0nHmMuDy6rFPxqZT1MAofBwuOxnPw1HULSZI0i2P08/uiavtJWaF0olFTPuo0r/AOFOIP8AE1/4sKs7m6ZqFwtz0LF48tZP0OrwjFCZZ38vKPWB+cYJo5FRvLkdBf69B5yfLGu6QlYbYWt8UKarubT/AE8+g8NsMeDU6lCqlRW0VFIKnradpjeRtiFXOpT3IXwW5/8ALYf7RgA8YLMBSAUkxqO8nrJv9IxLWuOq58gApbTNcaqe8NRwGRhBkFrG5R5M1VMdTPKCCpEYXZ7gquQaLAEiRTZgG/2FgPeD6N3GNlmfZuu+oUUVqJ2qIytqWZBapqJ7GJA8BiGc9mUbKr//ACV98pIYArWBAgAcp0yBAlmixvgpB4oObKAW1fXBYRchnFDOAyhSFJZgGv0hiGja+2HnDuE18zli7aP8MchqBQrAA7M3KTYgFe3XDP8A6QKVBhczGpmJYwrA6QBCIJF1Ab/UJxnqeqk6tRb4fkbYj8PNP2a2IIoUuLs91VppwnhdW7VCWMEKNlFiN2Gto30wu2KODcTOWq85ZqJ1MyLBl9BCyLEjUVMc0DaCcbHjhHuVcf4PvEpkQ6rdzSMKCNT8rMNQgDTt1x8mfidyCxBFtNSxBHTUo/NR54I6B5bp1aVjc3MSd1ueEcYXNmsqKwZSWdmUFmQK7bBpYlkDX6+EDA7UTTFSoHD6QX0mmyyF3Go1G3EDynucZz2Zzb0/f1NTBgqwwZh+MAAowgX2BwXmOO1atGsrs5HuyY97WMmR0aoQd+owuXFpy+XAJlseZpef1+isPHlqU3CqQWsCyrHyw1zDH4xeTBEzjzh/CmOXIDH4t/iBgCzDc7yIDb7Yy6Z7SIZx9yfKBb6kY1Hs7nj7pmlyDcDShMTBeLHTuDzfphiOB7joEvI5uXUodMhWDaiA2kEhgA4JVS2kG5U2iLG+2F1fNZurreDpgatOn4bgTFyLdfXD3jObd6hVCKS7Fpu0mdzB03HTfBHBODoyOmon4TIJDBpbm1Qb3PyjzG+KBtEhGaaALq9ll6XD3JBdtE7azc+S/E3oMPqOYWmPc0VDmefVEHSd6l40jcIDpFiSxjSWns69NiwdY0sQTpQyFJEmdLSQBZibziGU4bmwxD0KlTUZJKsP9yusAfXT4Y6iBoiB5cTdVytLvaKu1dkGsn3awAz6omJhmltNrazIA6bYSM7oYYH9R/8AIecjHuczqLWqIb6HZQ4O4ViAZURsOx88EUc1IgEOD0MT/NWP3wJ7XA2USN7aoKvJ1UXUVRCzCOYNb/aGAP7tizL8QqqBTZBWpzAXTrUE2stmpE90KeuIVMsjG0o3Y/1v+eKalOom4kd/0I28sc2Qhc6FrtlpkzNNadGgQcv7qsKsOzfA/wAdNaiwUVv/APQAWgud8djOZfPaQ2nSpbdtCau1iR/+J8cdgwkbxS5heFF+JA8qA1D4CF9QPzJxRX9+43UD8Kkb+nLP6YIyGWQqF1Hl3W4uSTMfaZwcppC0DbuPGD279J8cUADToFcuDhqUlXhgF6rwewkt+v29cEoFpxCin4vOo+g5h9YxLOBUlaU6ibwLgedz98UUcoTeB4kmftt9cFMvIIeQNGZxTH/qYCg6goOwA+KDE6RM3B3Prvg/gntPWNamKWhQlmLqIKEhIKqP4gAAe3nheKlLkSrT94dgwco0SWjqpAnDHLZrLUVJCohNiCC7FZDTLSDcD5QLfQhdG1l8UIAudtot/wC3nuHXTTK1GL3NyshKiiWsl3NP4djucfMM0LMpLp0PzenNzD6nGqzvC2dVrKxHKIZ7BlIFub4rEiAD498BZ3huukrtpM2lXWRHQ6yNURsTI7kRgBPNAbmumpJQz9YotMVQCvw3EVF/A4aJIFhqlSLWtJea4O1ekajo9JxyyVY6vP5mAtzXYSJ1fFgehwRKjOCWbTTdhotGlGYFpBtIGx9cPPZTgnvUzCFyoRl3klQSwkCwJaABfpeAJwUTPoAK7aJo7rO8Gyr0GbUYWQTpIIeAwjyvceHTF/Ea2uky0wEJ3CwA42g/v6741eV9lcujI9Z6lZWYQdSiACOg1Bx4SJmwG+A63A6NT/LZkYKvNeLKoPJpmJjrN5xRxcXZkWuF9deCyXDPZ+zM8sFGoqoJBjxHxeSnzIwdT4nUUh2Gin8tMgAsRsZIGiPxCIFlwbxnIVMvQLe8uzQHBuRpJYX2b4bdRsSDdC/CjCuaklzswM7Az1ny/YIJnVqENwCuOcLElnYljJ+YyTNi389XmcPvZ8gSxLLqUiTUIEakCkkjQs84GoQYOFfDuGrJm8AmSVC2BOxMnzMDz2wxyha1Rm0INiGt/uYWJgC3WwAAAGBWd1V2fYr3j3tE9Ot7qpKqAIIVSGBAu6g3IuNyLfDgIcQRKRI0skwAPhBMgAiJHqvocVcQp0WUMwtMBkJU3JYmIKi52gb2jYBZjLU1RlphiWiS5GwMxAH3nB80bo74oga4OAVFb3VQy6lGYk6kgqT6WPpGOy/B5DEF5H4RNr3K9RYdcRylYry6QR37dYN4jffDfhmZJ1XHTqI32g8vX97YE6SxvSMG5TtaTvmHpjm0ugtIvHoYK+kDFuX4sOjafBrjykXHkRGCuL5kE6CnMQCWNrjbcSe9zGAs9kCROkEeFiPUfzwJzQd1PaEbbeKvr+7Pxch6ERB8un0jHYjw+upOkqQwAv3tHQT0x2B5SEQzgK3J5fmimhLHq1z9PhA67W74ZZjK7KanMFuZIFixkmDAhtiNgDaYxNc+KWqacKBdVI5ulz8U+ZgG8YQZjPVagIChF3ImWPnqMm+w74jKTratnbsAvVIMtspJI2Aif3tidOrqsilo/DsPMnb1GBlybNdjHmb/AL+mNPQ4epEmWXcA2UCZHKu3nI22wRuuyDM4MHNKKGUqtVSnZdRAlOYgNF59e8Ya5b2fj5FTuahFR/8AxHIh/wBUeeLl4YWrSwK0hEtZQQALKbdvHb6s8zn6QMrqIGwFhYRGptxvbSd99sXDAN0MYoNGqOXiOWqvpc1UqAAEBUdeUBZB1Lp22I9Thjl61E0PcLSUrXaAarKGnYEBCIm0DUenfGUoMxZhSQKzXOhSzE+LGW+lsE5fhL6iahTVpOkOdR1SNwJMgSYPbbHGikQWB1tCcZrgK5VG1CwAOkAsJayjSgiZ8P65Slx00w4pkAMIYQPGLHYjUenXG59qfaWjVpikoYEgAF2iBIJCqBpF13ZhcXi5HzHilKolm5x0LCZjtN1I6ixGA9prX1Wo2HS/oth7IZylmMtVGYdS4YKnvDVVShD6p9yepaL9zgX2lqUsvQU0Wpq+vTFN6jjQQ0khzPxEbYScAJai6U/8w1NWkEyVVYkT/q74jx2sy0VRzLh9WktJAKwCd+x+uDh52SZj/M6pTr8X106aVCAEJg/DeAO9rQIHbDnJ5enUpKAQZnlbmvud+YdLqROMjkfeOeW3duw2uTJ9PTGpyWcCqV1EhbkBh+FV5laFJkbhpExBIwLPqm3RaaqqvkaSIywVEjUVKuoie5BFyLXNpkxj3K5ZACVq69SssBSFOpSvNMEgTMAE2wCcrVUlkkggE6W1QSoLTBJImd8RpcQFgyxH4YH2gr9IOCCgs8uBdZQ3FOHmkFZIQkkMFeRHLBAPMASSIM7dMD1qNQdFfxp7jzUj8h64dcTr066p7sDWoiCQCQfFus9j1OPa2RRjHzAAn5SJ22G891JxQtO4Wi2Vr91l2q3BEGDcbH6G0/XDClWRbR/htaZ8R5AEW6fUHFXGOHQxLagbC99UACxG5t2wCXeieR2HWDsSOv7GIq91a61Cb5nLug/HT8pWfX4T4WOAmzMAGGQbAkErNj59u++C6FSo51hwCQJKi+2x2+l8HUcmxp7kCTtBB2mRbt2Pl1xUd3Zd2gf8WhWfytTS2p4INidxB8iI6WMbY7F3Eshpg8qGYOn0+WZHW0DHYI02ECQNBRnGqjvVamW0qhAgSJsDeeomIi2KaGSEEKpY/s3PTp2xUlEkliVEkmWPWTsq3w5ocLBRW1kgmJYaVG9wBNrEeeOyqjpsooK3I0EQDYt4cx+swPqfLB9CuzuqooUkgTGoiTE3tbwHrgzg/s+Kh5KdSuR1jTTHqTceRGNrwv2Fqxz1BRX8FEQfVuv388Ea0nZKuc9+6yC8LEyULE7PXYibbqi8zf8AtjqHDS+ZZEpBizHQGlVADMZIAA2jqY2K2xpOKZdKNYqpkKZbaSAIOqYBvN5HjHU7+z3Kg1a5cf4iEegYv4mCYBv3GL5OFqrWjUddaqeR9gHYD31UKv4KSgD1MQf/ABw/yHshlqXw0gT+J+Y/+2HqriYp4vTQrL5LW4ejZ9KHu92JDMBp+EsAq6YIsAZJmMKfaHgddaZigX1GzhE92ABGl/hG2xgEXx9hzPAVZtaM1JpmViJPUq0qT4xOM/mvYpncGtmDWUH/ALmo9DECYHSY+22M6QZHWSPXr6FaDZWFoFVS+SZbhDU6TRUSmzAkpS1OS2k6Rr+FVmJGo9cA57IGpbWj6TyrUYow/hk2byDY+8ZP2XoIwaJMEELyrBI6C8xA363m2PnfEsrTL1NSD4iPoYAv1gbi9sBM7Wnf5dfojNcXWAOuvFYygWpaUakVk76AFvblkmdzcyThnwJkq5kpoC85kCNJhtO0CN/ERO2GGX4GFPJWNNS2wuIuQCpkE+JHTGh4VwenTuDrO82F+8KAJ8xhuEiV3dI68P4QpCGNIIOq8zPs1Re+nQ34ksZ79sZb2m4C9JZOmqptqIIYT1JW59beGN/hb7RAf3arqFghP0E4edEEjuvn9LKE015UIEghhF9TXDDY7WLDbbFGZV6QUgOFvytcCIgqYAgzuI23ODeG1yqC4MHUYj4G1ATplhtsR1HXGrT2bR6asrMjFblYgk7yuxv+W+A5L2VS3VfP8znxUWGseh3E+RM/ngKsilYse8X+3T1AxqOO+zZpKWZFZZ+JIUibXU8v73wh/wClKUBCtq6lGkiy3gzImbiOt8DLeau17m7oLhiAOwBF15RzkEgjoknbVtjT8PKik0oSQZaCytGlRqAaZGqx1C2obSMY/MakZWB1G8HSQwiJnfofEYP4VxUJUDAmkd2EWkAzEm0iRDDYkGRiWmk0CHAlE57KBqjOlYGT8DjQR4Ag6T9RjsTzWdy9ZWhWWrvoSWRiO1tVOex1ATvjsHbEXbIZLFDJ5dQrNAkNAm+7N0Nsa6nl1MAiZAvJmCWtO8WFpx2OwAKjQDa+rcOpAKAAAMNKa47HYc4IBXxb2kzDNmKwZmILtK6jp5HYLyzFvLe+98bz+z+kBXzkADnXbzqY7HYzIyTKb5n6rXxDQIG0OH/lbkDGV9ruM1qTotN9IJvAHh1InHY7DgWWzdaNWkGbwzRPgYHnitEAZh2Bj7Y7HYx5/h9SmGqqmsOm+5G52GqPyGPlHEhNaqb2J692g/bHY7CTk3DxXtOmPeURFiVBHcSN8NM8oGYSAFmCQAAJ0k7CwuBb9cdjsPYQAsH/ADb9VWb4vQpB/Z1x2vmKbe+fXpiCQoPTsBPrh97Tf/1a3/02/wDtOOx2PQf0+iQPxr5rxKzLEjkix6F3keIPbH1PhY/wKf8ApH7vvjzHYTw3xOTeKHcYq+K0waTgieU/kcfO6d6d785H2Jx2OwyQNUqxJuLOffBZJEHe/wArdTfoMLzUPvDt8R6DuR1x2Owo3cJn+g9c07ytIaB5enzdNugx2Ox2CPOpQeAX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4" name="AutoShape 10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000"/>
            <a:ext cx="1397529" cy="540000"/>
          </a:xfrm>
          <a:prstGeom prst="rect">
            <a:avLst/>
          </a:prstGeom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xmlns="" id="{B113C1FA-839A-4AE7-B864-5F4788848FCF}"/>
              </a:ext>
            </a:extLst>
          </p:cNvPr>
          <p:cNvSpPr/>
          <p:nvPr/>
        </p:nvSpPr>
        <p:spPr>
          <a:xfrm>
            <a:off x="540000" y="360000"/>
            <a:ext cx="1106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en-US" altLang="zh-C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 ― Green Building</a:t>
            </a:r>
            <a:r>
              <a:rPr lang="en-CA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9999" y="1152000"/>
            <a:ext cx="11062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Wood is renewable material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38" y="2190221"/>
            <a:ext cx="5530861" cy="2934312"/>
          </a:xfrm>
          <a:prstGeom prst="rect">
            <a:avLst/>
          </a:prstGeom>
        </p:spPr>
      </p:pic>
      <p:sp>
        <p:nvSpPr>
          <p:cNvPr id="15" name="矩形 15">
            <a:extLst>
              <a:ext uri="{FF2B5EF4-FFF2-40B4-BE49-F238E27FC236}">
                <a16:creationId xmlns:a16="http://schemas.microsoft.com/office/drawing/2014/main" xmlns="" id="{854006B0-9D0F-4701-BDBC-F94C15896689}"/>
              </a:ext>
            </a:extLst>
          </p:cNvPr>
          <p:cNvSpPr/>
          <p:nvPr/>
        </p:nvSpPr>
        <p:spPr>
          <a:xfrm>
            <a:off x="5577908" y="5124533"/>
            <a:ext cx="5180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CWC</a:t>
            </a:r>
          </a:p>
        </p:txBody>
      </p:sp>
      <p:sp>
        <p:nvSpPr>
          <p:cNvPr id="3" name="Rectangle 2"/>
          <p:cNvSpPr/>
          <p:nvPr/>
        </p:nvSpPr>
        <p:spPr>
          <a:xfrm>
            <a:off x="1679575" y="5270202"/>
            <a:ext cx="33538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Sustainable forestry harvesting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9959" y="2190221"/>
            <a:ext cx="2861526" cy="27446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05596" y="4934836"/>
            <a:ext cx="9058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TimberWest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640529" y="5302337"/>
            <a:ext cx="47919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total of 5.35 million native species planted on Vancouver Island in TimberWest’s spring 2015 planting season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766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68558" y="6216815"/>
            <a:ext cx="610320" cy="528064"/>
          </a:xfrm>
        </p:spPr>
        <p:txBody>
          <a:bodyPr/>
          <a:lstStyle/>
          <a:p>
            <a:fld id="{79AA0B8D-5002-4A0E-8DCD-D60B08B37DCE}" type="slidenum">
              <a:rPr lang="en-CA" sz="3200" smtClean="0">
                <a:solidFill>
                  <a:schemeClr val="tx1"/>
                </a:solidFill>
              </a:rPr>
              <a:t>27</a:t>
            </a:fld>
            <a:endParaRPr lang="en-CA" sz="3200" dirty="0">
              <a:solidFill>
                <a:schemeClr val="tx1"/>
              </a:solidFill>
            </a:endParaRPr>
          </a:p>
        </p:txBody>
      </p:sp>
      <p:sp>
        <p:nvSpPr>
          <p:cNvPr id="10" name="AutoShape 2" descr="http://t10.baidu.com/it/u=4006527200,2801502287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2" name="AutoShape 6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3" name="AutoShape 8" descr="data:image/jpeg;base64,/9j/4AAQSkZJRgABAQAAAQABAAD/2wCEAAkGBhMSERUUExQVFBUWGR4aGBgYFxgcGxsYFxgYFx0ZGyAYHSYgGBwjHRgYHy8gIycpLCwsFx4xNjAqNSYrLCkBCQoKDgwOGg8PGjQlHyQpLC8sLC8sLywsLCwsLCwsLCkqLCwsLCwsLCwpLCwsLCwsLCwsLCwsLCwsLCwsLCksLP/AABEIARMAuAMBIgACEQEDEQH/xAAbAAACAwEBAQAAAAAAAAAAAAAEBQIDBgABB//EAEMQAAIBAgQEAwYEAwcEAQQDAAECEQMhAAQSMQUiQVFhcYEGEzJCkaFSsdHwYsHhBxQjM3KC8RVDkqLCc7LS4iQ0Y//EABoBAAIDAQEAAAAAAAAAAAAAAAMEAQIFAAb/xAA3EQABBAAEAwYEBQMFAQAAAAABAAIDEQQSITFBUfATImFxgZEyocHRBSOx4fFCUoIUM3Ki0hX/2gAMAwEAAhEDEQA/APn5y4PwtjwvUXxHjfHnuUPwt9ceFai9Z++MXrVe4K45lT8S4rNFT8LY8bMfiXFbBTsfri4bSGSFJndfHFbVVO4jHpLDrOK3q9xgjQgvdS8j8Jx5rbtOOFEET0xMLNh03O/7/pgoCRkxGXQJlkKZYSTcHf0++KuI5WCT0nttirL1zT8e9+nj44aiqpUNsh3JtHn4+G+BnMHWNUtebTTxSLIs5qkNeFt5SMF1kIVrHY9PDEsrQnMiokFGBHiIXr3NvSdhbDo0sMPht1lLO/EjAOzDbWXy5Yga79h4T+o2xo+H5NlQbSTMdh+uAOEZdQIkNUX5R4kn1IkiBtaYwwzGagEAw20/hJFp7b4DMHB1bUih3dBA33SjidV9XNLAWHYeEdMChmPhhlpIA7bGbdxgbM5MzKm3bFDpv7pzD4gEVsh/dfiOPQyDxxAKvUziS1B0GOIT4IVgrMdhGPfdsdzjwaz4Y9NH8TYpsiLgqjczj0Vuy48DoO5xIVz8qxiFK9COfDHY8KMdzH78MdiFy5tB7riOgj4XnEqlT8SeotihlQ7EjzxIHW6s4qb1W+YTilnU9xiRDDYziKqWNx64KAEtI+t1DT+E4spofmuf39cdTTePr+/3bFhIHe28T9/QTglLOdNm2UdJNyYAOOarFlEk28ZEfT97Y7QXggwv3628Pzvj2plQQFUR4+dv3+eDdmKtx9Epmo0FMAbgyfsNp26/fHkc6z8zKhXoQx6zv6dYOGnDeBhPC92O5PYA7eBIk7heuIcSy3Pqptzrtq7gCCL727z57YuDXko7L3Q+TyRo/wCIJBIjTIKid/E9QJ8d9yaufckKQOa20b2nfAPCa7MxWoZIEgRsBCx57YY5moFUsROm/jhebE1KG0jM/DBNEZSdR4ckvqcKFGwMSQBUtI5XYiNhZR8Jk6t9wCyoMEyJFjsYnxEEHttvtvgCkr1P81gEmQetp2Fj8x+tzjQjJBqShTPLdCd/Ij4TfdfUQJw29+YpURCqca5JPVrgMEImYiLCbbT0B6beNsSZBuo338POcUrwc06iXYpJgNuvcHoRtcWPhiQy7U2GnmUwAOomIA/EOsG/bqcB7Gx3T6KznBrqcPVQbLq0mBq/e+BNTC2mMMFcN8Jv2n8rW+mOrUwQFMz9D54UOuy0GTlho7JcQx3OOAUdZxKvldG8kdx/PEFbsuO32T7XgqYqjouJy58MQBbyx4V7titdbolr00x8zY7ERpHQnHuO1XK8l+hDYoep3T6YjpDbAjFtIdN/HEhtIUuJA0CgMuN/t/xiWgmD9vPF7WxUtInmNh47/wBPzwUa7LNmfrr7L2gispgww3Exudx+X074qDiCpmR0H6fvzxPL1dJkDUr7zHjO+3W+2+I1OGhg7CYMaSDHLB3HmBcmD98GaBeqFI7KNFLJ5J9RJJYnpNh5kdY6DBmZyxWCLxuAIO3T6d8eUeLqZUA6l7iAdr/0i+KK2dcNJM/aPLEEHipaC4d0aIqjxt6qkFdMH9enfx8cAV9YaRJkzFzOKa3El18o5uvSR28/H88MqFIOjMGgrBuDsTEyJiDA2+YYufEJFweJLb14IbhuYY1jrUrCWkXIkevTBfFM0BSaDJtaP4h0OJZfKtSqe8DDS1JzKk2bTBv+yJE4ka9WpSqrqdiwUKCWP/cW4H+04XdCHPDlpjGujb2Nb8eOqU1MxU+ZWU9Z/l0wyyGbeko3I3I697djj2jwsBoaosKCbS0QJY2EeESOnXC/M8QVTDTHX9P64YHgs2bOX1wRz8SbMlTBAEgztG++xnvA9cWcSpvBCkISbfhbflv8JjvbxjC450/LEdO39cMRxZQp97tttvvPqd9sVIN2DryTOUhtubp8/NB0KoVWDAKZEgrAkTbuN5t6dsEU6xP+kbk7gbdN+3fa2AM1lzUNRlfl3VQCbcqwD/u8sX1AANAksY6mBGwHQ+fn3x0jQpjdn0ROXqAqJ6mPXFGYyhmVNuo7fTBhp6AtgFgXF1JgX8LnceG2LKoJBK77wf317+GAFoB13KJFNlvLsOCRwvVifT9cSUr0UnB1TLg7RqjqPzwI4YbkLgZ5LThmbILC9Ut0UDHYrMdWJx2IpMWraFEuBPecMKOUCiT549LKtonv4dib98QLyGK20wDFrTIMeeINvHLwWdFGL+V+Kgy62BWBPcH62xdnKEBT1/46bDEuHtqCE7qSCfDSSDi3iFVWIC9OvnhqIABZWPc9sgY3lr52UuoUBLeJkz39bR+7YtfMMB+/364toUCDt648rUJwtJM4P0Oi2cJhmOgBe3X1v5/wllfMgGQL9Yt+zi6jQNQErBgTuNpjrvcj64qzNGBPTveP3+uKMnWKNqAOlgRBWzBgVO/rfwww236qhc2K2NIPgiOJUH5WKmDsNOnSZ2EAdb+MjcjFnDKTisqwQzWIJERvzAEhum9vC2D0yJki+kzy795gi+wm3lOKc2o1SjCQAAVMjoIMbdP3JwxRLVjsd37G36Jtk+FICWsTAt8t+oVgfHcntabWvSWqpBETsQpS0kxzCbTttFonCz2ezjF3D6iQsyTYyRMfQffB/G89pokqpmREGNzHbzwi6XLII65J2nOHaApRxikaShFsrEiV3YAIeaZm5NgQLAjxV0qNQ1AAh1yIkXE7eQ+uDQzPHvWJjYdukmLTbfww1zOSmSh0k79j0sTt6WM3jDrWkBJTvLjaWNw9xLFdIA6gJPSQvcnoBbAb1FY6TcDy/nifFKuj/D+HYtPxE6bSdoAY/XriiiAdsCPdNrSjIljDTpaYZfN6ZgfSw/Xw+vfHlUjSdI0n7C4mAbQQCCNjPpiCUsWVEEdT5YD27i4UjOwUTIy6ta5n6fZE0eJmQoVQu0SbDw9LYmlaWiItYeAgWj9BgKkQCL4LfToY7mwXtJJ/TBpGgtWLh3vMwbzVjKCd74FzCQoBXVi1TpiRY7G0T1jrjlzCVJX4oEmP3e+FW92rFhaLmHMaNEJe9Ei6xH5eeOweuX07beWOxL9+7qEePFECn7qijX01FBuvw+h6+eJZZYqMh+YFfUXH5YHZeRT4R6qf0jBOYbmFRCCbN69QfUY40E+1tjzHzCjlPnXuAR5r/ScVHMaJVgSCZB6j9R+mIPUFWQFIafQeuLAgEBiajDZf1/r9OuOAPFVkkYNteK9y+ovOthTg3JNvKcEV/hIBhYgO158huT5d7kYgctI1VSAPwjb+v7viS56ixnQS0AQWtAAFha3qcHYABss+R+d2rq8ApFGYyuzASGFoEjlg2i/YDaTivMcOChYaGW+/n5d/DpEbn0cS5tIdAT8qwYjrIsLf8DAmap3kfXDDXUNBSzJS2OSt/oh83m6gGliRvtABEAbi8W22wDl1bWApALHqbeRwdnaNSYLK3dVMx42sT5TieSylN1YEHUCI0mCQwMi4IJUgWieY9sNNmaI8rgpLHOfY4+iN9m1irUGoOYFwDFzeJi354v4+x/u95EsL7dW8B0GI5aiGdzSDa2VQQSAQ+pSTNgJIY+uJ8Syjsn+Ox+NWJmTGkiLfCbncDbGaWAuz9aI/a5fyqWczusQC6sCLaTuNpPbbY4uyHEKlPlUkgiw3v3HbBeayVMBn59TQEDEKBMxa5Kqqnr2xRlqLhuXT621eAn9/bGm2VgjocUq5jg7VMMjlXqVNTEAkEQPLc+Pnt2wVRy7USFWFkgF43kxp0jaTbt0kCcLKL1NYklSDsLRhv/1JiAOUnreGIIi3j5fTC2YVRCr/ALj8oOvsrUy9Nxtp1E6SpJX9AY6R1IgbhdxCgyVAsgCLnpMnafCD133wZT90hkl0B3QgQ3hzER9WI74EhlEH/ETqDcjx8fPfyws9oIulqxyOY+s1jkuqtSICrdy1zeygbdvHF+ZoqvulAgwWPqYH2H3wKtHdqV/DqP1/Pw649y2aGrVVaTYeg6D6YWdYFeifj7NxzAC7s6KziiEuEHyKB/uNz+f2wuWppfUu03Hj4+Bv+xhnSeddQ/xN9bD7kYVI2gyRIMDBIzaFiGlretymdOqWYkExE7SfI/0x2I5TieksTZQII0mNx9h1MY7DQw5OtLFfIb3+SF9+VgRqUmRbva3fbbwx4KAB1MSoPSbn9/uMGsEFhIjrM+BJB9e/XANeuKR31sbzuf8A9cB7Ig6LVdisw8ESiEi3+Gv/ALH9P3vit+IpTBFNdRG8fzOBFq1KraTYRIAO9+seEnBf91RVMnwtYCf3/XBRGG7pF8znaNS93qVCHqHSgIMHbvEdf3bB9B006lsD1O57+M/ucCVqIB1sdQ6T0G+37GLaPEQbFFtsTvEzt2v2wVzm8EuWuItSoZOeZQZmJO/X6DwW/jg+nlejdQYItzAE9ZsYI9RgejnJYHVaQCALAHvI9Y/LBdekT8Toq+Bknt5+pAwBxO6LHGHCjwVVTh6uNMPrXcGF5elzYdRJ7CxjEWyC0q6lgwpiZuTuNr3677+GG44urSdJBk2AgEm5M+p6T3wmznECWJIHp2HcHfE3omCwu0a3QDmtFwestZHWnaIgkHxGxOxgG3h54nnB/d6c1CGEwIBAFibC/QfUDtGEHsxXGqqQCo5f/leOlsW+0mZBp0yQWGqY/wBpM/fChkl7bKPh9OXuoELOzzdbqjN5VK9dRTJ0EAErtdySbzaDPh6YHXhgpkmo0N8oYXnpI38doMbnEspxQqy6RYEEAWH7nrh3/wBXpEBnBkG0TO8xPSYuevUHDvBc1mQVRpK6eQMALJO5kRbYeJJIPTp44FzOUEhmsdgTcd4I2I/iHqMGUFqAysOszEgHebSbX8x548zGbJdg2lgCRGx87m8iLg374qDaVliawW3dXZunSZdRIUd5EHw8fI/bCnLVaigmQyhoA6wZIvt0xLNZulGhQxJYbkEAiew3vgjIsCrbdI8ZBsB/t9fGMGGyALGuy8VlbmQ6W6/1GPKjq55xpbo3Q+ff8/HpgLOaS4FNoKkgxf08gR364hRz3NpqGB1MfmOnn98DfDxCbixB4o4rULaCRpidwAQPP+e1sDZog8oBETMiP3/XDPJMAyhVB8yLjbcna/p3xVxWmoB0nS3RduomOwifrt1wLs61CcGKzGnbJfVrup1C4Ah06RsSBtB79DvY47FLK1tNiPQ47DTMQANUtJhHZu6E9r11vJYimskmNJgnlt1JsIBHQbajnsrRU3Jk9R4+PfFlbNswspCDoBae5PU+JFumCsjw0teIB/SfX1nywIEtGqrI5sju5sqnoq56n+FTvHc/yH2we1hpaSW+Veg/n+7gXMq9JgTpi+9h+z6/bCutnDLKoM/MdyfpsPz74nMXJcxm9VVmFBqGDKiwjrAiR6/84KRQFMAx1MTvinJKWO0DubX7Ww4Xh50NF7XJgACfOEFvtvjqUl5OjUGtJioCwqxMm/U9O/WTAvi1ci4YaWIUfEzfDck7nc+AHocNNGhURaZd2kljqCm194JUDqdI63xbluFNUYapquNkT4VHiRAA8oB6NgjnaUAixxcXFLaoEDQGad2PUXE32Eg7n0GK1QjmkWMEG3SetrifocavO8BNGlra5mNCAnSDO2038B136g0+H++0jQ55RqFSQggtcxdtz+Hc74XkGWiUaLEVmjHolXC6Lq9WB71TpJbVsIYks0wpEjfrtiHFVd/dADQJkGflVVgzsTv6iMbTI8BQaQ51xcKBpRfJRA8zA288U8a9m/dwFIl11shErebEGbiN462jCpnAkAI3/hcxmZha07fysOaB+Ll3iAVmY7Lba5238cXpSGkgnS+4J2jaD3U2vzDbbB1XLijJIZYEAASpkrdSbjbrO2+GeU4N7+lrUBhsVMiRa+9jPlsLnYtMp2qrLOTUfuky5LlEwrESYiD9LMPEYX5lCH78s6tVrCT8W4H188NKyPQbkOxvTqC4Pfp23EHwjHuYyYaqWAW5Kso2nblsBc/KQDcwGwZoCXkjddgrNVwd4gg+s7wcMKOZB3HI1rAcp7H+RO/1GI57JKAdJi1lMWNiRe46yLjywtJamwO07xe09QfLEuaAdCqG3jVNcwhUhvi7Ou/ke/kfQxgHiMfMpDTG23n2wXQVYs2oG8CYwZn8oDPS958b2+u2x7YoHELmsAFWhuHZiKakLLJ8U76RZWEW2gSZg+Bxbm8sGXUBrQbR8SeXYeFwOvRinT3i8y2IMC+x8v5SRGGlDV8U6O8bH0ixv09Ix2UkpuOZtUQhAQN9UdCVInHuG2SyKMnKw1KTHrB7/n9RjsVOHadQVf8A+hI3TKOvVKxT5b7z8U2t1kflv4YM4dqUEBiQDJZth4L/AF+gwZmOCBQsKmqL3Mm7dTft0Gx2wtzlZlHOCFHyr599vpiridgoZE1uqjxCpyEq3xGBFvE/bz33ExgTKZa/VjvA/P8AqcQ9/wC8YSQeygGABfr/AFJwzyuRlTI9Li8joD57km/TFwNNUJzwCrMlTUQAvvX6KLgfTc+X1w5y1EkAuw1AyFWDAtEdF6y1z4jDH2b9nfeUwx5EPRd2g7knp+xGG/tBw73WWiigBLL3k+cXY+Z/TFqoWdlOZvwxjUrNLlBVrU6QAE3sTbuZ3LG/WfHH0ChladFABpRR6X/mcYvhPCHVkqMedSWABOm66QO1o2F/O+NDnISrLsKmkrMkACCCR2jrF/K+nAv9QGiwFYYd7jTjzNDrrkl3tJx5CRT2SRJIvciSPwiJuL9jijJ53TymAoghgU6gsdpLWIMzcR0xR7SVkrggAEzIaIjw7mevjfCThfEtE0qmxkDe07Ie6EzbpJPkJsxcTqmHYduUZR5reez2aoPUYOdK0QLudKg1CAAuq8FQTPZbWxR7TceoVqyhDKhSp1AhTBOx/wCMA+wns+a/vKjgmjqhQTdtMgjwgMB57Yc+3WUpl0QqANM8oAjmO2MvEPuSy79k7go4mvygEnXy2+aRnh7sVuSrG+nf4ZHwra4A6/5g6QcQynHEpV/dAhqR+YHUQ2kfMCdQm3XzMXXcf4l7tBRpLpLAGZJgHUCqze8xNrW6kkPg4WmGkAuykc2wkRY7A+c40xNVG0kcMLdmHkOKee2IX3a1FhjMAi8g9B42wspqKh2JIF9IvAkEG3MLG0EWNsE1Mmr02lgYYHSdu0i8k3PfYyRgTgeSNPMU2LgJJ3A67jyJ6zF9r3OJQavj7Jd0D2klp2O3FL84HCmeenvI3S9t+215FrHCrMgMB1HQxB3jb+Yt44+kcf4SHRnTlqATI+YdZ7267+OMScsGpqAdp+xPqN9wQfPBSKQTIOASbIwAywSQZA2m1/URMR1MYYZj/EWfjXcjqp7jt+XhEYV5ymVY72gyDHbwGx7R9cGZDW3NOgzci0+n8xgbmm7CLGRVFQ98NNpjvpM/p98QWmhSwYGfMN59QR69PV7w+jTYspJ5gSbx1Gw/p3mcRzeSNEhmYFZhQFFtz59BMH9MTqqGNpsN3S3LAoJEzvy77dMe4KrabDmlr6xe8777yOu3hjsWBSOrDShnc47N8XSB2wLxH3zsFlW7osMZvb+I+EmMM8zwllmQe0XnV0G157R1xHJ5M6tTKwKjmUGSQpnmiyCAAZk2264CHFt2teUscB2enPRK8tlSGXUSoAvq/la/ph5l11qQqlpgDcSQRsAbCN5PUbYM4T7JNWqgs29iqm0hZkkdIvYHcQcaLLZemisGA+CABZO1zOw3gzubGZxLpvDn8kuMO5x30oHTfVMMrnCtJRTQnSFUmLAkD6/vfrTmHBVXd9Tc0/hAmBP2P5RBlfW4zylVkiZvYCwHmdpiwsN4nC8VKlVgoDVG6KB369h54UfO6TQa6ent9062Nkfv6+/2THPca1AKADChYvpEdup9IFrAYWtUeq0XdugA/kLDzxoMj7EtY5htM3FJBqqEC/S4Hjbzw+yGXK8mXo+6AkExzyPxMbU/zwQYZzu/KaCXfi2tGVgtZ3Kex5ADZpxRX8Iu5HkLxgbPezYzYNKjlWoFTy1tauWXxNNtNzeJMCDNwG1VdcvQJatU940/CCT9TufthHn/AG0qOfdZWncmAiadR/TzwJ+KhZ3IBmPPh7osOFxEv5j+63metVovZXgn9zy6USZIkkg/MxBI/lhV7dD/ABaf+j/5HDnguUrUaKrXKmoWJbSSQNUkCTufTCf22P8AiU/9H8zjHeSXEu3T2CAGIGU2NVk80UHM1A1rAcvxgTcqOp++OzXs8bmkdcboY1r3B6EjY+I64G4rXdCrKjsIvoAaL9Rv64My+c2JsejA3GxsRsfD0xoQytEYEg05jh5o+KwpkkLond7+08fJKA7LY9OhGxHntgxeIakVDFiTfcTO3QiSe2+/TDhwta1RddrOsBx6fN5D6HCvOcBYDVTIqp4fEPMYZDSBmjNjrcLNLy12SUUetiiFzZpooRi6lLobkHY+W/f6yMIczl6lPlgkpIIIMwL9bqRPqO8XuSuy+PTxHkf5YPpZtalQF73vAgiFgGF3jw+5wRk3Dy8v2QpYGyD0O2/7rIMgd+UAarQSLbC3cX8t8V08qFcg6w0fELgD63Xfr9dsP85w+muqqLR8wi5mAI2JYwJ8dovivOcJImAFJ3tqU9YncXHiLdMMdqaF8bS5iynezok1FOv/ADg/OmpTgvLFwDeGU7fl2/PfDDh3C9bAAAuFBAlRYdeWBc9fuBirMcNdOSC4F/dtZh4r+o37EYsBpqrvfnNN0pD1oKMpkHdYCqIEyIA2M/EJjrGOxdqWoraSNYFkYXJ2IHQmJuL+Ax2CBthJkyNNFa7N8OSpVZwzw6gkKSsiQACN4M+Hji0BaSEqgVAhIFgGJ2B8Tb0f6i532hAJ90pa0S2w6mBuZtv2GB8zwutUGurUYmDyKtwRBgEkCwJJI20t2nGdmMv9NnjyTQjDB3jQv101XtHiApoiJzaBAYz4jzIv126WGB011W0qDUboqjb6WGGPBPZ1DqavUYqDyoggsImSdgPX642vBcmI5V9xRX8Nixm4Lm58YA88EMBcTJO6uKucS1lRxarNcP8AY64/vD6T0pU7uSdgexPpjY5fgQp04o6KI0zGmWJPRn6eYGLstVoh2dCHb4QAASAIsI9AST0xhM3xnPZo+7pKz9DpsB4sdl+owB2Ojj7sDbPMosOBlxNmV2UDe1qDxehkw0v7yod4jbt5W3O+MznfbSvmW93l0Ziflpjv1J2HngzIf2dgD3merAgXKKdKD/UxufSPPDCt7U5bLJ7vK0lgdQNK+f4nPifrjMmmdIbkdfhwWlh4omd3CsznmdglvD/7PatTnzlXQu5RDeP4nNh6T54aHjeSySlMtTVj1K7H/U5kt98ZnOcZzGacJJcnZF2t1Cjt3w04T7DVXaa5FNeiggufOLKPUnwGIYySXRo0TMzI2d7GyWf7R1f6eae5DiTV8uKrQGLbCYEOB+WFPtll2102gxouY8TiHDPbXLrWpZXK0jpNTSWYwZJvA3me5HlinjXtI7ZlAab0wVAXmBm5ksIi94g2jc4OMJY31SDZXRTZ2spupA8Dss3muIe7ZbSCPyOOWnTq3ptobrHXzXY+f3x5SzuWz1jNGqqkki6RaSe328zgbO8Eq0bkak6Ol1+23rinZlm2hWu3ExSHK7Q+Kvd2p/GIH4lkr6jdfy8cGUs6bGfJlI28DcHC3LcVYfFzD7/Xri9aKPJptoY7gbHzXY+Yv445r8pv4TzG3qOvJElhzNyvGYeO/ofv7plmsvRrAFp1Rd1WDPionUPH7DCTPcDdBqWKifiW/wBRuMH5OjUZwhWGMwwPKYBN5uhMdbT1wWM24gEkEbeU7GbMJkx4nDYxLHGpd/7h9R15LJk/D3C3QH/E7+h6Hisv/eDBDXkb9QdwfGCAfTDTL1Q5LLpMqJB3nsdrCT5z5DEuKZEVSrqqg31RIDE7EgXHj54W5jLKE1UzDC8hjA0sUIggE8yv9B0vhxjXZbbRAWZJq8NksO0+w65JrkcxTouXKHYTaCAxi9hq779+2Hz0qVdejj7j+Yxj6mYZqbCxLLp1dRIi42MSemC8jUGsaX0QIDTvCgDVMbkX8fTF4cQ0toc9lEmDkY45h42NkFxfJe6zAVjqBFiQs6SCLyLkfsY7HvGFqViKh3VdMgWLEEgz0O/bwx2DGeMbqjcPO68qbV8pQy505h2q1QJ/u9ASR1522X8/DDzgvDK+ZRK1ZFy9PV7wS1yACqgyNRGkmdgwAXZjFWa45kMi7VKSBqrAA1HJJMQOVfGB8IwOg4ln3n3T06e+qtygj/TOofQ+mM04o5fyW0OZ2/frRM/6TW8Q6vDj7cPVPc5x/KZYHQBVb8TxE/l+Zwjbi+d4g0UEZl2LHlpjzJ38t/DDfLexmTysVM3U98/Zvh/2oLn1t4DE+I+3EDTQQIosCQJA8FFl++M2WXObecx+XstPDRgaYSP/ACPX6Jz7P8NGRy8V6iF2JLsJAPZQNzA7DvbCnP8At5TRdGWQQNmIgeij+f0w/wAnk9WXDRNWpSu7SSS6dzcCTsLeGMXVyWQyraqz/wB4qD/t0/hB/iP9fTHMjc/U6DmgQGBz3ult7r2HHrxKBGbzGdq6QWqt/wCqjx+VB9JwxHAaOWOrO1l8KNOS58z08ojxwq4n7d1WXRRC5an+GmIPqRF/IDGUzXEokk+ZJ/XDDI2N+EWfH7J58s7xRPZt5N39+HotlmfbUUgUydFMup3eA1RvMmfvq88Osv7UVKuTpkVAhjQxWWqsyQGgRu3K03+P1x8pT3tQjSCA3wlgeb/SoBd/9qnzxqfYHJVswM1Qo1Cp0qxLgKSw1AKq3KqQSCxP4LDD7IZasrKllwrKDRx339ymGd4SiZ2jmVDU11o4ggkC9oAIEaStybr4gYSvxjXV1Bqh/wANpLBSbI5sAB4Ye8K9lM2DFUe7QOG11RMMCD/hoDJmLlioi8bYu477B0qRinVAOkDnDHWGTmsgOkXN+kjfDAhcdUn27W227voLKcPoDL5YwCHqkLqmeVQC3QQJYLf+LtgylxqpQVAhAJlyNwVNgCPQm34hiL+z1dqyioppqTpBiUA3ARlkEG+8Hre+M+c2azM9M9bo8AKBAhanwMBIHNpO2+BywveDomIZomUHlaxM5lswecf3eofmW6E+I6fbzxDNcHqU+aNS9HUysd7bev1xmEzBDaWBVhurAg/Q9PHDPh3GKlEzTYgdRup8xjMfERoVsQyOYLidY5HUenJM6OdYb8w++Df74Ku7aj2O/wCuBqfEMtX/AMxTQc/MnwE+I+X93wYOBBFkQ6m+oX9bbYVc3KnG4iN+jhldy+xSv3hpnmBUdGF19T8vr9ceV6a1FdUfQSxLFYYF/hbUNie5sfHFrZso5U8y/e4++Bq3CEeTQc0XJk6die5U/mI9cHbIAbHdPMbeo68kOWE13hmHzHkfv7oapRemgLqDFtSSRHfuPI48Rwbg+o3/AK4mM5WoA++Xb50EqR3P4T4EDHooUqvMje7buvwnzH/GJOmp9xsubTm1v4HQqVPNMqkdDGwHQ9vl9LWFrY7AtbXT/wAxbfjW6+vb1x2DCWStEucNCSSR18l9Fyns3kMgQ9UitXBkFgGYN3C/L5sZ8cU8U9uajWpD3Y77t9dh6fXAGT9mqpl80RlqI3Z2GonsB/M+gOOr+1WUy1spR964/wC7VmJ7gbn/ANcLGKR5/MNITBhWG2jtHf8AX7fqvKPAs1X54CKbmpVbSI7mZY/T1GPc1nuH5TSwDZup8pJIpalNyOjwY/F6YUUPad6+ZpnNN72mWgo1qY1SoJUWgEg37Xw79oETO0TK/wCSxg6SqimQRCgEFobci3ODeIw5DFGPh35lBxU0zv8AdPd/tboPufkkHGfbfMZizPpT8Ccqx49W9TjN1+IwQBcnYC5PkBc4Hr8MqqWZUqvSUwSokAkatOqCJF5jt0x9Q9jfYXLNlaOYdS3vE1MNRWndiIdp1vEbFwp7YZGG/qebQDjWxjJE2l83pZKvUkwwCxqCrrYSQBIHLTuQOdl8sfQfZj+zBPeMarhvdlfgIctqQP8AGQFQcw+BQf4r4fe0HEaS5VqNEAi0CkgWmoDjbYFrdO2+MNwv2mrZdkpVXLZYsNRXldQYEkAf4kC5HMT3wzHkbsKWZPJNKD3l9Oy9DJ5IMKSqrEX089Rj/G5JP1bGJ9neOrlszUqVH0o1MqoKSwflgBgDK2JgHxjG4ORCUDUpKurSCjVOa7wAdIIgc0xI8sfIs9VcEjlqASCack2tLIw1jYdxhoApBkZPFa7gvtSc8Xo0hcMTqcFQg5iNUAs0wCLXKMCb4VVMs7VXZa1OodJZFAqggIjuBLKZgAETF1HU4zHsdxQjM1XRjTimY0kgyHT6Wn64YZH2+zFctTapWAZHJJrEiyMYgrBBwzEAWkkda+B+iq8EO0TLhPtxRapUZzpEEgaDuD8AiZMwRc3We+FvszSdZliCVIlFgLLUzCrI5eW4AHxbHGW4XmTBCpcdVnba5Pw/XGu9lxUZ5104FnUBnsVd5JWB8kQs4XsuRXR6aojN8KDLzorID8VMSinxTlNM/wCn3R88IuJ8GehphgNWqFZpHISDzgDRtMOAInmMHGi43xj3CKyjXVafdlHhSATJ1WYATBUhTcWi+FnBXqNUZ3Y6m1HkAGnUtQFh8OppabC8G+AShuzhaLhTLGbDtEiGZKnS4Kk3APUdwdmHiJGGPD+NVKJmm5XuNwfMG2GOb4fysHRai7saYHbd6ZET/EVVv48ZLiVMpVqU018jQbFliJkEyVt0JbrfCJw7X/CttuMoVKLviFtqfGsvXI98vunNtaXUna4/588TzPBXUalh1/El9vuDhDwPhy04rOC2lSw7arabRNyyiQes23wTleKVKSl1MM7bjYkczErsZ1AYWlwoaLBTGHxbw6o9uR60R1LPEWPMPv8A1xGhw2gX1oIJBBUWF+sdCPDE6fGqFa1ZPdOf+4gtPdl/59MdX4VUA1IBVTo9MyPUbj7+eEsrm+C1GzxPIDhlPjt6FX5ke7QleYAbRBjr5+WOxTlnqRzAEdusfkcdiGEDfX1RHtdaTcR4vUrNrquznux28ugHlhf/AHgkSPh/Gx0p6E/EfBZPhhn7NcFTNU8yw1GpRpg0wwUsztIEIeRUEXLaomdQjFf/AEKlT585mNbfgpsG9DVaVHlTD+mN1mEA1evLyfiNd2IUo0uBvUyb5oH3qioKSrDKHdokKBzvAINys3tbG19ofY7MLVSrSqxKrz1m92J0gkqgGpgfwAEgzPYZfJe1KqDToq+XoXlqQuWIAu1RwzyLEBh05cNfYn2kX+8ihVH94eqwSizDRFzGuJJUCLRaIvuHGiJuhCznSTPs2iuJ5H3WQ9wKlWoWfU1ULpVTExTUsLbk/B8W2A/ZbjdVs1Ty+cZq1NuSmwLagxMDUtQwQbywBjucaj+0OkyImqtpVAG0pRXTqcsgJUnVEDfV6dMfO/7/AFqZWpQ0VHRgwZTJBBmSjgNPofPBJJM2jh1t9EFjDVhfU/bigaWVhCtMMeYhNRKrzRLEE8xG0ffHynN5p4aFWpawT1sVaGG/SRhjmval6rCqSWGx1XdCRdW1eoiysJsOgWcyAqQ1EiWuEm9iQdE3YSNviHWdyE95BbI9hTqp/aFWzGXXroAWrTDMujTABASDBgQ7FiD2tIWdya5oe8owKvVbDUxkysQFqWMoLG5Xqq50GuKnIrO6gzykkCOaeoWO9sNeG1nqK9I0kBMt8IWyiYMQeliIuT3x2atTsnYnZm2wahC8IqulaprjVo0nWt/8xCZ6/CDi9KWXTW1JecAxrJIi5MCbH67eZN1fJ5uo2h1ZAttVQMdugMM7AbxMCx7YlmPZmqmzLI3uYMqjWgEAc25tcYq6TkdFR2ZzrAAWf4Zw+rWA6ILajZB9Nz4AEntjS0M2tHTSoLraQTcqSwnnYowKkCYAaEEkkseUFKlRG11KbAopK6tXyi+meVfQYTZnjFRg0IqK5vpSAZMxfpbbwxcOBHdKIX1q9unJPONe0jV6qhdVRaYgPy/EbtzgLqWQIZ7mJk2xf7P1XNRQHUQRIALSCVUgmQNj0nzxnstlne/yjq1lH8vQYeLUWkPdIAzn4pAM9bg/KN9Pq22kTeuZJOkJ0Gyf+0XEhRpalUNU1FU3TS3KYbYoQLwpM7T2R8Hes9V3qOxZx8ojTYgsJIJaJ+nxWxVxHjdSoEWSypeS3Lqt8LPfTA/ER2A6k8AR3YBKqBlgwEZxBdKZBJKzGvYfUYKx+V1tGqu1jjH3lRnslXRQvxotyaYJJuZZ0POCJNxK73vOOr5IscwUaFygUOfiBDSZKgalIOrUQW22thz7RcSNFNJVGqNJpuNQUaSAZWA9Nl7XFxc4z+Z9oWRYqVDXFVStSVcCCQ2kVAdYE/LLL/DikjIncNUwyWZlEHRDGpABaApsHBDIT2DC0+Bg+GC8nn6lI6qbFT4bHzGxwFk8imsPQrFASAyOyjUs3Van+VUtPK4Q/wAJwR7Q+6oZqpSXUiAgqwU6SGUNzU2giJIlCBb4ThCTB8WrTi/Eb7so68lpMr7TU6lq66G/Gm3qP0nHmMuDy6rFPxqZT1MAofBwuOxnPw1HULSZI0i2P08/uiavtJWaF0olFTPuo0r/AOFOIP8AE1/4sKs7m6ZqFwtz0LF48tZP0OrwjFCZZ38vKPWB+cYJo5FRvLkdBf69B5yfLGu6QlYbYWt8UKarubT/AE8+g8NsMeDU6lCqlRW0VFIKnradpjeRtiFXOpT3IXwW5/8ALYf7RgA8YLMBSAUkxqO8nrJv9IxLWuOq58gApbTNcaqe8NRwGRhBkFrG5R5M1VMdTPKCCpEYXZ7gquQaLAEiRTZgG/2FgPeD6N3GNlmfZuu+oUUVqJ2qIytqWZBapqJ7GJA8BiGc9mUbKr//ACV98pIYArWBAgAcp0yBAlmixvgpB4oObKAW1fXBYRchnFDOAyhSFJZgGv0hiGja+2HnDuE18zli7aP8MchqBQrAA7M3KTYgFe3XDP8A6QKVBhczGpmJYwrA6QBCIJF1Ab/UJxnqeqk6tRb4fkbYj8PNP2a2IIoUuLs91VppwnhdW7VCWMEKNlFiN2Gto30wu2KODcTOWq85ZqJ1MyLBl9BCyLEjUVMc0DaCcbHjhHuVcf4PvEpkQ6rdzSMKCNT8rMNQgDTt1x8mfidyCxBFtNSxBHTUo/NR54I6B5bp1aVjc3MSd1ueEcYXNmsqKwZSWdmUFmQK7bBpYlkDX6+EDA7UTTFSoHD6QX0mmyyF3Go1G3EDynucZz2Zzb0/f1NTBgqwwZh+MAAowgX2BwXmOO1atGsrs5HuyY97WMmR0aoQd+owuXFpy+XAJlseZpef1+isPHlqU3CqQWsCyrHyw1zDH4xeTBEzjzh/CmOXIDH4t/iBgCzDc7yIDb7Yy6Z7SIZx9yfKBb6kY1Hs7nj7pmlyDcDShMTBeLHTuDzfphiOB7joEvI5uXUodMhWDaiA2kEhgA4JVS2kG5U2iLG+2F1fNZurreDpgatOn4bgTFyLdfXD3jObd6hVCKS7Fpu0mdzB03HTfBHBODoyOmon4TIJDBpbm1Qb3PyjzG+KBtEhGaaALq9ll6XD3JBdtE7azc+S/E3oMPqOYWmPc0VDmefVEHSd6l40jcIDpFiSxjSWns69NiwdY0sQTpQyFJEmdLSQBZibziGU4bmwxD0KlTUZJKsP9yusAfXT4Y6iBoiB5cTdVytLvaKu1dkGsn3awAz6omJhmltNrazIA6bYSM7oYYH9R/8AIecjHuczqLWqIb6HZQ4O4ViAZURsOx88EUc1IgEOD0MT/NWP3wJ7XA2USN7aoKvJ1UXUVRCzCOYNb/aGAP7tizL8QqqBTZBWpzAXTrUE2stmpE90KeuIVMsjG0o3Y/1v+eKalOom4kd/0I28sc2Qhc6FrtlpkzNNadGgQcv7qsKsOzfA/wAdNaiwUVv/APQAWgud8djOZfPaQ2nSpbdtCau1iR/+J8cdgwkbxS5heFF+JA8qA1D4CF9QPzJxRX9+43UD8Kkb+nLP6YIyGWQqF1Hl3W4uSTMfaZwcppC0DbuPGD279J8cUADToFcuDhqUlXhgF6rwewkt+v29cEoFpxCin4vOo+g5h9YxLOBUlaU6ibwLgedz98UUcoTeB4kmftt9cFMvIIeQNGZxTH/qYCg6goOwA+KDE6RM3B3Prvg/gntPWNamKWhQlmLqIKEhIKqP4gAAe3nheKlLkSrT94dgwco0SWjqpAnDHLZrLUVJCohNiCC7FZDTLSDcD5QLfQhdG1l8UIAudtot/wC3nuHXTTK1GL3NyshKiiWsl3NP4djucfMM0LMpLp0PzenNzD6nGqzvC2dVrKxHKIZ7BlIFub4rEiAD498BZ3huukrtpM2lXWRHQ6yNURsTI7kRgBPNAbmumpJQz9YotMVQCvw3EVF/A4aJIFhqlSLWtJea4O1ekajo9JxyyVY6vP5mAtzXYSJ1fFgehwRKjOCWbTTdhotGlGYFpBtIGx9cPPZTgnvUzCFyoRl3klQSwkCwJaABfpeAJwUTPoAK7aJo7rO8Gyr0GbUYWQTpIIeAwjyvceHTF/Ea2uky0wEJ3CwA42g/v6741eV9lcujI9Z6lZWYQdSiACOg1Bx4SJmwG+A63A6NT/LZkYKvNeLKoPJpmJjrN5xRxcXZkWuF9deCyXDPZ+zM8sFGoqoJBjxHxeSnzIwdT4nUUh2Gin8tMgAsRsZIGiPxCIFlwbxnIVMvQLe8uzQHBuRpJYX2b4bdRsSDdC/CjCuaklzswM7Az1ny/YIJnVqENwCuOcLElnYljJ+YyTNi389XmcPvZ8gSxLLqUiTUIEakCkkjQs84GoQYOFfDuGrJm8AmSVC2BOxMnzMDz2wxyha1Rm0INiGt/uYWJgC3WwAAAGBWd1V2fYr3j3tE9Ot7qpKqAIIVSGBAu6g3IuNyLfDgIcQRKRI0skwAPhBMgAiJHqvocVcQp0WUMwtMBkJU3JYmIKi52gb2jYBZjLU1RlphiWiS5GwMxAH3nB80bo74oga4OAVFb3VQy6lGYk6kgqT6WPpGOy/B5DEF5H4RNr3K9RYdcRylYry6QR37dYN4jffDfhmZJ1XHTqI32g8vX97YE6SxvSMG5TtaTvmHpjm0ugtIvHoYK+kDFuX4sOjafBrjykXHkRGCuL5kE6CnMQCWNrjbcSe9zGAs9kCROkEeFiPUfzwJzQd1PaEbbeKvr+7Pxch6ERB8un0jHYjw+upOkqQwAv3tHQT0x2B5SEQzgK3J5fmimhLHq1z9PhA67W74ZZjK7KanMFuZIFixkmDAhtiNgDaYxNc+KWqacKBdVI5ulz8U+ZgG8YQZjPVagIChF3ImWPnqMm+w74jKTratnbsAvVIMtspJI2Aif3tidOrqsilo/DsPMnb1GBlybNdjHmb/AL+mNPQ4epEmWXcA2UCZHKu3nI22wRuuyDM4MHNKKGUqtVSnZdRAlOYgNF59e8Ya5b2fj5FTuahFR/8AxHIh/wBUeeLl4YWrSwK0hEtZQQALKbdvHb6s8zn6QMrqIGwFhYRGptxvbSd99sXDAN0MYoNGqOXiOWqvpc1UqAAEBUdeUBZB1Lp22I9Thjl61E0PcLSUrXaAarKGnYEBCIm0DUenfGUoMxZhSQKzXOhSzE+LGW+lsE5fhL6iahTVpOkOdR1SNwJMgSYPbbHGikQWB1tCcZrgK5VG1CwAOkAsJayjSgiZ8P65Slx00w4pkAMIYQPGLHYjUenXG59qfaWjVpikoYEgAF2iBIJCqBpF13ZhcXi5HzHilKolm5x0LCZjtN1I6ixGA9prX1Wo2HS/oth7IZylmMtVGYdS4YKnvDVVShD6p9yepaL9zgX2lqUsvQU0Wpq+vTFN6jjQQ0khzPxEbYScAJai6U/8w1NWkEyVVYkT/q74jx2sy0VRzLh9WktJAKwCd+x+uDh52SZj/M6pTr8X106aVCAEJg/DeAO9rQIHbDnJ5enUpKAQZnlbmvud+YdLqROMjkfeOeW3duw2uTJ9PTGpyWcCqV1EhbkBh+FV5laFJkbhpExBIwLPqm3RaaqqvkaSIywVEjUVKuoie5BFyLXNpkxj3K5ZACVq69SssBSFOpSvNMEgTMAE2wCcrVUlkkggE6W1QSoLTBJImd8RpcQFgyxH4YH2gr9IOCCgs8uBdZQ3FOHmkFZIQkkMFeRHLBAPMASSIM7dMD1qNQdFfxp7jzUj8h64dcTr066p7sDWoiCQCQfFus9j1OPa2RRjHzAAn5SJ22G891JxQtO4Wi2Vr91l2q3BEGDcbH6G0/XDClWRbR/htaZ8R5AEW6fUHFXGOHQxLagbC99UACxG5t2wCXeieR2HWDsSOv7GIq91a61Cb5nLug/HT8pWfX4T4WOAmzMAGGQbAkErNj59u++C6FSo51hwCQJKi+2x2+l8HUcmxp7kCTtBB2mRbt2Pl1xUd3Zd2gf8WhWfytTS2p4INidxB8iI6WMbY7F3Eshpg8qGYOn0+WZHW0DHYI02ECQNBRnGqjvVamW0qhAgSJsDeeomIi2KaGSEEKpY/s3PTp2xUlEkliVEkmWPWTsq3w5ocLBRW1kgmJYaVG9wBNrEeeOyqjpsooK3I0EQDYt4cx+swPqfLB9CuzuqooUkgTGoiTE3tbwHrgzg/s+Kh5KdSuR1jTTHqTceRGNrwv2Fqxz1BRX8FEQfVuv388Ea0nZKuc9+6yC8LEyULE7PXYibbqi8zf8AtjqHDS+ZZEpBizHQGlVADMZIAA2jqY2K2xpOKZdKNYqpkKZbaSAIOqYBvN5HjHU7+z3Kg1a5cf4iEegYv4mCYBv3GL5OFqrWjUddaqeR9gHYD31UKv4KSgD1MQf/ABw/yHshlqXw0gT+J+Y/+2HqriYp4vTQrL5LW4ejZ9KHu92JDMBp+EsAq6YIsAZJmMKfaHgddaZigX1GzhE92ABGl/hG2xgEXx9hzPAVZtaM1JpmViJPUq0qT4xOM/mvYpncGtmDWUH/ALmo9DECYHSY+22M6QZHWSPXr6FaDZWFoFVS+SZbhDU6TRUSmzAkpS1OS2k6Rr+FVmJGo9cA57IGpbWj6TyrUYow/hk2byDY+8ZP2XoIwaJMEELyrBI6C8xA363m2PnfEsrTL1NSD4iPoYAv1gbi9sBM7Wnf5dfojNcXWAOuvFYygWpaUakVk76AFvblkmdzcyThnwJkq5kpoC85kCNJhtO0CN/ERO2GGX4GFPJWNNS2wuIuQCpkE+JHTGh4VwenTuDrO82F+8KAJ8xhuEiV3dI68P4QpCGNIIOq8zPs1Re+nQ34ksZ79sZb2m4C9JZOmqptqIIYT1JW59beGN/hb7RAf3arqFghP0E4edEEjuvn9LKE015UIEghhF9TXDDY7WLDbbFGZV6QUgOFvytcCIgqYAgzuI23ODeG1yqC4MHUYj4G1ATplhtsR1HXGrT2bR6asrMjFblYgk7yuxv+W+A5L2VS3VfP8znxUWGseh3E+RM/ngKsilYse8X+3T1AxqOO+zZpKWZFZZ+JIUibXU8v73wh/wClKUBCtq6lGkiy3gzImbiOt8DLeau17m7oLhiAOwBF15RzkEgjoknbVtjT8PKik0oSQZaCytGlRqAaZGqx1C2obSMY/MakZWB1G8HSQwiJnfofEYP4VxUJUDAmkd2EWkAzEm0iRDDYkGRiWmk0CHAlE57KBqjOlYGT8DjQR4Ag6T9RjsTzWdy9ZWhWWrvoSWRiO1tVOex1ATvjsHbEXbIZLFDJ5dQrNAkNAm+7N0Nsa6nl1MAiZAvJmCWtO8WFpx2OwAKjQDa+rcOpAKAAAMNKa47HYc4IBXxb2kzDNmKwZmILtK6jp5HYLyzFvLe+98bz+z+kBXzkADnXbzqY7HYzIyTKb5n6rXxDQIG0OH/lbkDGV9ruM1qTotN9IJvAHh1InHY7DgWWzdaNWkGbwzRPgYHnitEAZh2Bj7Y7HYx5/h9SmGqqmsOm+5G52GqPyGPlHEhNaqb2J692g/bHY7CTk3DxXtOmPeURFiVBHcSN8NM8oGYSAFmCQAAJ0k7CwuBb9cdjsPYQAsH/ADb9VWb4vQpB/Z1x2vmKbe+fXpiCQoPTsBPrh97Tf/1a3/02/wDtOOx2PQf0+iQPxr5rxKzLEjkix6F3keIPbH1PhY/wKf8ApH7vvjzHYTw3xOTeKHcYq+K0waTgieU/kcfO6d6d785H2Jx2OwyQNUqxJuLOffBZJEHe/wArdTfoMLzUPvDt8R6DuR1x2Owo3cJn+g9c07ytIaB5enzdNugx2Ox2CPOpQeAX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4" name="AutoShape 10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000"/>
            <a:ext cx="1397529" cy="540000"/>
          </a:xfrm>
          <a:prstGeom prst="rect">
            <a:avLst/>
          </a:prstGeom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xmlns="" id="{B113C1FA-839A-4AE7-B864-5F4788848FCF}"/>
              </a:ext>
            </a:extLst>
          </p:cNvPr>
          <p:cNvSpPr/>
          <p:nvPr/>
        </p:nvSpPr>
        <p:spPr>
          <a:xfrm>
            <a:off x="540000" y="360000"/>
            <a:ext cx="1106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en-US" altLang="zh-C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 ― Green Building</a:t>
            </a:r>
            <a:r>
              <a:rPr lang="en-CA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9999" y="1152000"/>
            <a:ext cx="1106272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C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Green and environmentally friendly</a:t>
            </a:r>
          </a:p>
          <a:p>
            <a:pPr>
              <a:buClr>
                <a:schemeClr val="tx1"/>
              </a:buClr>
            </a:pPr>
            <a:r>
              <a:rPr lang="en-CA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(remove carbon from the atmosphere</a:t>
            </a:r>
            <a:r>
              <a:rPr lang="en-CA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</a:pP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Example: embodied effects of a </a:t>
            </a: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family home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(CWC report [2])</a:t>
            </a:r>
          </a:p>
          <a:p>
            <a:pPr>
              <a:buClr>
                <a:schemeClr val="tx1"/>
              </a:buClr>
            </a:pPr>
            <a:r>
              <a:rPr lang="en-US" altLang="zh-CN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 to the </a:t>
            </a:r>
            <a:r>
              <a:rPr lang="en-US" altLang="zh-CN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wood</a:t>
            </a:r>
            <a:r>
              <a:rPr lang="en-US" altLang="zh-CN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design, the </a:t>
            </a:r>
            <a:r>
              <a:rPr lang="en-US" altLang="zh-CN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steel</a:t>
            </a:r>
            <a:r>
              <a:rPr lang="en-US" altLang="zh-CN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CN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concrete</a:t>
            </a:r>
            <a:r>
              <a:rPr lang="en-US" altLang="zh-CN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designs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Energy:			26% 		57%		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Greenhouse gas:		34% 		81%		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 pollution:		24% 		47%		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pollution:		4 times 	3.5 times	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Resources:			11% 		81%		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Solid waste:		8% 		23%	</a:t>
            </a:r>
          </a:p>
        </p:txBody>
      </p:sp>
    </p:spTree>
    <p:extLst>
      <p:ext uri="{BB962C8B-B14F-4D97-AF65-F5344CB8AC3E}">
        <p14:creationId xmlns:p14="http://schemas.microsoft.com/office/powerpoint/2010/main" val="41277657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68558" y="6216815"/>
            <a:ext cx="610320" cy="528064"/>
          </a:xfrm>
        </p:spPr>
        <p:txBody>
          <a:bodyPr/>
          <a:lstStyle/>
          <a:p>
            <a:fld id="{79AA0B8D-5002-4A0E-8DCD-D60B08B37DCE}" type="slidenum">
              <a:rPr lang="en-CA" sz="3200" smtClean="0">
                <a:solidFill>
                  <a:schemeClr val="tx1"/>
                </a:solidFill>
              </a:rPr>
              <a:t>28</a:t>
            </a:fld>
            <a:endParaRPr lang="en-CA" sz="3200" dirty="0">
              <a:solidFill>
                <a:schemeClr val="tx1"/>
              </a:solidFill>
            </a:endParaRPr>
          </a:p>
        </p:txBody>
      </p:sp>
      <p:sp>
        <p:nvSpPr>
          <p:cNvPr id="10" name="AutoShape 2" descr="http://t10.baidu.com/it/u=4006527200,2801502287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2" name="AutoShape 6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3" name="AutoShape 8" descr="data:image/jpeg;base64,/9j/4AAQSkZJRgABAQAAAQABAAD/2wCEAAkGBhMSERUUExQVFBUWGR4aGBgYFxgcGxsYFxgYFx0ZGyAYHSYgGBwjHRgYHy8gIycpLCwsFx4xNjAqNSYrLCkBCQoKDgwOGg8PGjQlHyQpLC8sLC8sLywsLCwsLCwsLCkqLCwsLCwsLCwpLCwsLCwsLCwsLCwsLCwsLCwsLCksLP/AABEIARMAuAMBIgACEQEDEQH/xAAbAAACAwEBAQAAAAAAAAAAAAAEBQIDBgABB//EAEMQAAIBAgQEAwYEAwcEAQQDAAECEQMhAAQSMQUiQVFhcYEGEzJCkaFSsdHwYsHhBxQjM3KC8RVDkqLCc7LS4iQ0Y//EABoBAAIDAQEAAAAAAAAAAAAAAAMEAQIFAAb/xAA3EQABBAAEAwYEBQMFAQAAAAABAAIDEQQSITFBUfATImFxgZEyocHRBSOx4fFCUoIUM3Ki0hX/2gAMAwEAAhEDEQA/APn5y4PwtjwvUXxHjfHnuUPwt9ceFai9Z++MXrVe4K45lT8S4rNFT8LY8bMfiXFbBTsfri4bSGSFJndfHFbVVO4jHpLDrOK3q9xgjQgvdS8j8Jx5rbtOOFEET0xMLNh03O/7/pgoCRkxGXQJlkKZYSTcHf0++KuI5WCT0nttirL1zT8e9+nj44aiqpUNsh3JtHn4+G+BnMHWNUtebTTxSLIs5qkNeFt5SMF1kIVrHY9PDEsrQnMiokFGBHiIXr3NvSdhbDo0sMPht1lLO/EjAOzDbWXy5Yga79h4T+o2xo+H5NlQbSTMdh+uAOEZdQIkNUX5R4kn1IkiBtaYwwzGagEAw20/hJFp7b4DMHB1bUih3dBA33SjidV9XNLAWHYeEdMChmPhhlpIA7bGbdxgbM5MzKm3bFDpv7pzD4gEVsh/dfiOPQyDxxAKvUziS1B0GOIT4IVgrMdhGPfdsdzjwaz4Y9NH8TYpsiLgqjczj0Vuy48DoO5xIVz8qxiFK9COfDHY8KMdzH78MdiFy5tB7riOgj4XnEqlT8SeotihlQ7EjzxIHW6s4qb1W+YTilnU9xiRDDYziKqWNx64KAEtI+t1DT+E4spofmuf39cdTTePr+/3bFhIHe28T9/QTglLOdNm2UdJNyYAOOarFlEk28ZEfT97Y7QXggwv3628Pzvj2plQQFUR4+dv3+eDdmKtx9Epmo0FMAbgyfsNp26/fHkc6z8zKhXoQx6zv6dYOGnDeBhPC92O5PYA7eBIk7heuIcSy3Pqptzrtq7gCCL727z57YuDXko7L3Q+TyRo/wCIJBIjTIKid/E9QJ8d9yaufckKQOa20b2nfAPCa7MxWoZIEgRsBCx57YY5moFUsROm/jhebE1KG0jM/DBNEZSdR4ckvqcKFGwMSQBUtI5XYiNhZR8Jk6t9wCyoMEyJFjsYnxEEHttvtvgCkr1P81gEmQetp2Fj8x+tzjQjJBqShTPLdCd/Ij4TfdfUQJw29+YpURCqca5JPVrgMEImYiLCbbT0B6beNsSZBuo338POcUrwc06iXYpJgNuvcHoRtcWPhiQy7U2GnmUwAOomIA/EOsG/bqcB7Gx3T6KznBrqcPVQbLq0mBq/e+BNTC2mMMFcN8Jv2n8rW+mOrUwQFMz9D54UOuy0GTlho7JcQx3OOAUdZxKvldG8kdx/PEFbsuO32T7XgqYqjouJy58MQBbyx4V7titdbolr00x8zY7ERpHQnHuO1XK8l+hDYoep3T6YjpDbAjFtIdN/HEhtIUuJA0CgMuN/t/xiWgmD9vPF7WxUtInmNh47/wBPzwUa7LNmfrr7L2gispgww3Exudx+X074qDiCpmR0H6fvzxPL1dJkDUr7zHjO+3W+2+I1OGhg7CYMaSDHLB3HmBcmD98GaBeqFI7KNFLJ5J9RJJYnpNh5kdY6DBmZyxWCLxuAIO3T6d8eUeLqZUA6l7iAdr/0i+KK2dcNJM/aPLEEHipaC4d0aIqjxt6qkFdMH9enfx8cAV9YaRJkzFzOKa3El18o5uvSR28/H88MqFIOjMGgrBuDsTEyJiDA2+YYufEJFweJLb14IbhuYY1jrUrCWkXIkevTBfFM0BSaDJtaP4h0OJZfKtSqe8DDS1JzKk2bTBv+yJE4ka9WpSqrqdiwUKCWP/cW4H+04XdCHPDlpjGujb2Nb8eOqU1MxU+ZWU9Z/l0wyyGbeko3I3I697djj2jwsBoaosKCbS0QJY2EeESOnXC/M8QVTDTHX9P64YHgs2bOX1wRz8SbMlTBAEgztG++xnvA9cWcSpvBCkISbfhbflv8JjvbxjC450/LEdO39cMRxZQp97tttvvPqd9sVIN2DryTOUhtubp8/NB0KoVWDAKZEgrAkTbuN5t6dsEU6xP+kbk7gbdN+3fa2AM1lzUNRlfl3VQCbcqwD/u8sX1AANAksY6mBGwHQ+fn3x0jQpjdn0ROXqAqJ6mPXFGYyhmVNuo7fTBhp6AtgFgXF1JgX8LnceG2LKoJBK77wf317+GAFoB13KJFNlvLsOCRwvVifT9cSUr0UnB1TLg7RqjqPzwI4YbkLgZ5LThmbILC9Ut0UDHYrMdWJx2IpMWraFEuBPecMKOUCiT549LKtonv4dib98QLyGK20wDFrTIMeeINvHLwWdFGL+V+Kgy62BWBPcH62xdnKEBT1/46bDEuHtqCE7qSCfDSSDi3iFVWIC9OvnhqIABZWPc9sgY3lr52UuoUBLeJkz39bR+7YtfMMB+/364toUCDt648rUJwtJM4P0Oi2cJhmOgBe3X1v5/wllfMgGQL9Yt+zi6jQNQErBgTuNpjrvcj64qzNGBPTveP3+uKMnWKNqAOlgRBWzBgVO/rfwww236qhc2K2NIPgiOJUH5WKmDsNOnSZ2EAdb+MjcjFnDKTisqwQzWIJERvzAEhum9vC2D0yJki+kzy795gi+wm3lOKc2o1SjCQAAVMjoIMbdP3JwxRLVjsd37G36Jtk+FICWsTAt8t+oVgfHcntabWvSWqpBETsQpS0kxzCbTttFonCz2ezjF3D6iQsyTYyRMfQffB/G89pokqpmREGNzHbzwi6XLII65J2nOHaApRxikaShFsrEiV3YAIeaZm5NgQLAjxV0qNQ1AAh1yIkXE7eQ+uDQzPHvWJjYdukmLTbfww1zOSmSh0k79j0sTt6WM3jDrWkBJTvLjaWNw9xLFdIA6gJPSQvcnoBbAb1FY6TcDy/nifFKuj/D+HYtPxE6bSdoAY/XriiiAdsCPdNrSjIljDTpaYZfN6ZgfSw/Xw+vfHlUjSdI0n7C4mAbQQCCNjPpiCUsWVEEdT5YD27i4UjOwUTIy6ta5n6fZE0eJmQoVQu0SbDw9LYmlaWiItYeAgWj9BgKkQCL4LfToY7mwXtJJ/TBpGgtWLh3vMwbzVjKCd74FzCQoBXVi1TpiRY7G0T1jrjlzCVJX4oEmP3e+FW92rFhaLmHMaNEJe9Ei6xH5eeOweuX07beWOxL9+7qEePFECn7qijX01FBuvw+h6+eJZZYqMh+YFfUXH5YHZeRT4R6qf0jBOYbmFRCCbN69QfUY40E+1tjzHzCjlPnXuAR5r/ScVHMaJVgSCZB6j9R+mIPUFWQFIafQeuLAgEBiajDZf1/r9OuOAPFVkkYNteK9y+ovOthTg3JNvKcEV/hIBhYgO158huT5d7kYgctI1VSAPwjb+v7viS56ixnQS0AQWtAAFha3qcHYABss+R+d2rq8ApFGYyuzASGFoEjlg2i/YDaTivMcOChYaGW+/n5d/DpEbn0cS5tIdAT8qwYjrIsLf8DAmap3kfXDDXUNBSzJS2OSt/oh83m6gGliRvtABEAbi8W22wDl1bWApALHqbeRwdnaNSYLK3dVMx42sT5TieSylN1YEHUCI0mCQwMi4IJUgWieY9sNNmaI8rgpLHOfY4+iN9m1irUGoOYFwDFzeJi354v4+x/u95EsL7dW8B0GI5aiGdzSDa2VQQSAQ+pSTNgJIY+uJ8Syjsn+Ox+NWJmTGkiLfCbncDbGaWAuz9aI/a5fyqWczusQC6sCLaTuNpPbbY4uyHEKlPlUkgiw3v3HbBeayVMBn59TQEDEKBMxa5Kqqnr2xRlqLhuXT621eAn9/bGm2VgjocUq5jg7VMMjlXqVNTEAkEQPLc+Pnt2wVRy7USFWFkgF43kxp0jaTbt0kCcLKL1NYklSDsLRhv/1JiAOUnreGIIi3j5fTC2YVRCr/ALj8oOvsrUy9Nxtp1E6SpJX9AY6R1IgbhdxCgyVAsgCLnpMnafCD133wZT90hkl0B3QgQ3hzER9WI74EhlEH/ETqDcjx8fPfyws9oIulqxyOY+s1jkuqtSICrdy1zeygbdvHF+ZoqvulAgwWPqYH2H3wKtHdqV/DqP1/Pw649y2aGrVVaTYeg6D6YWdYFeifj7NxzAC7s6KziiEuEHyKB/uNz+f2wuWppfUu03Hj4+Bv+xhnSeddQ/xN9bD7kYVI2gyRIMDBIzaFiGlretymdOqWYkExE7SfI/0x2I5TieksTZQII0mNx9h1MY7DQw5OtLFfIb3+SF9+VgRqUmRbva3fbbwx4KAB1MSoPSbn9/uMGsEFhIjrM+BJB9e/XANeuKR31sbzuf8A9cB7Ig6LVdisw8ESiEi3+Gv/ALH9P3vit+IpTBFNdRG8fzOBFq1KraTYRIAO9+seEnBf91RVMnwtYCf3/XBRGG7pF8znaNS93qVCHqHSgIMHbvEdf3bB9B006lsD1O57+M/ucCVqIB1sdQ6T0G+37GLaPEQbFFtsTvEzt2v2wVzm8EuWuItSoZOeZQZmJO/X6DwW/jg+nlejdQYItzAE9ZsYI9RgejnJYHVaQCALAHvI9Y/LBdekT8Toq+Bknt5+pAwBxO6LHGHCjwVVTh6uNMPrXcGF5elzYdRJ7CxjEWyC0q6lgwpiZuTuNr3677+GG44urSdJBk2AgEm5M+p6T3wmznECWJIHp2HcHfE3omCwu0a3QDmtFwestZHWnaIgkHxGxOxgG3h54nnB/d6c1CGEwIBAFibC/QfUDtGEHsxXGqqQCo5f/leOlsW+0mZBp0yQWGqY/wBpM/fChkl7bKPh9OXuoELOzzdbqjN5VK9dRTJ0EAErtdySbzaDPh6YHXhgpkmo0N8oYXnpI38doMbnEspxQqy6RYEEAWH7nrh3/wBXpEBnBkG0TO8xPSYuevUHDvBc1mQVRpK6eQMALJO5kRbYeJJIPTp44FzOUEhmsdgTcd4I2I/iHqMGUFqAysOszEgHebSbX8x548zGbJdg2lgCRGx87m8iLg374qDaVliawW3dXZunSZdRIUd5EHw8fI/bCnLVaigmQyhoA6wZIvt0xLNZulGhQxJYbkEAiew3vgjIsCrbdI8ZBsB/t9fGMGGyALGuy8VlbmQ6W6/1GPKjq55xpbo3Q+ff8/HpgLOaS4FNoKkgxf08gR364hRz3NpqGB1MfmOnn98DfDxCbixB4o4rULaCRpidwAQPP+e1sDZog8oBETMiP3/XDPJMAyhVB8yLjbcna/p3xVxWmoB0nS3RduomOwifrt1wLs61CcGKzGnbJfVrup1C4Ah06RsSBtB79DvY47FLK1tNiPQ47DTMQANUtJhHZu6E9r11vJYimskmNJgnlt1JsIBHQbajnsrRU3Jk9R4+PfFlbNswspCDoBae5PU+JFumCsjw0teIB/SfX1nywIEtGqrI5sju5sqnoq56n+FTvHc/yH2we1hpaSW+Veg/n+7gXMq9JgTpi+9h+z6/bCutnDLKoM/MdyfpsPz74nMXJcxm9VVmFBqGDKiwjrAiR6/84KRQFMAx1MTvinJKWO0DubX7Ww4Xh50NF7XJgACfOEFvtvjqUl5OjUGtJioCwqxMm/U9O/WTAvi1ci4YaWIUfEzfDck7nc+AHocNNGhURaZd2kljqCm194JUDqdI63xbluFNUYapquNkT4VHiRAA8oB6NgjnaUAixxcXFLaoEDQGad2PUXE32Eg7n0GK1QjmkWMEG3SetrifocavO8BNGlra5mNCAnSDO2038B136g0+H++0jQ55RqFSQggtcxdtz+Hc74XkGWiUaLEVmjHolXC6Lq9WB71TpJbVsIYks0wpEjfrtiHFVd/dADQJkGflVVgzsTv6iMbTI8BQaQ51xcKBpRfJRA8zA288U8a9m/dwFIl11shErebEGbiN462jCpnAkAI3/hcxmZha07fysOaB+Ll3iAVmY7Lba5238cXpSGkgnS+4J2jaD3U2vzDbbB1XLijJIZYEAASpkrdSbjbrO2+GeU4N7+lrUBhsVMiRa+9jPlsLnYtMp2qrLOTUfuky5LlEwrESYiD9LMPEYX5lCH78s6tVrCT8W4H188NKyPQbkOxvTqC4Pfp23EHwjHuYyYaqWAW5Kso2nblsBc/KQDcwGwZoCXkjddgrNVwd4gg+s7wcMKOZB3HI1rAcp7H+RO/1GI57JKAdJi1lMWNiRe46yLjywtJamwO07xe09QfLEuaAdCqG3jVNcwhUhvi7Ou/ke/kfQxgHiMfMpDTG23n2wXQVYs2oG8CYwZn8oDPS958b2+u2x7YoHELmsAFWhuHZiKakLLJ8U76RZWEW2gSZg+Bxbm8sGXUBrQbR8SeXYeFwOvRinT3i8y2IMC+x8v5SRGGlDV8U6O8bH0ixv09Ix2UkpuOZtUQhAQN9UdCVInHuG2SyKMnKw1KTHrB7/n9RjsVOHadQVf8A+hI3TKOvVKxT5b7z8U2t1kflv4YM4dqUEBiQDJZth4L/AF+gwZmOCBQsKmqL3Mm7dTft0Gx2wtzlZlHOCFHyr599vpiridgoZE1uqjxCpyEq3xGBFvE/bz33ExgTKZa/VjvA/P8AqcQ9/wC8YSQeygGABfr/AFJwzyuRlTI9Li8joD57km/TFwNNUJzwCrMlTUQAvvX6KLgfTc+X1w5y1EkAuw1AyFWDAtEdF6y1z4jDH2b9nfeUwx5EPRd2g7knp+xGG/tBw73WWiigBLL3k+cXY+Z/TFqoWdlOZvwxjUrNLlBVrU6QAE3sTbuZ3LG/WfHH0ChladFABpRR6X/mcYvhPCHVkqMedSWABOm66QO1o2F/O+NDnISrLsKmkrMkACCCR2jrF/K+nAv9QGiwFYYd7jTjzNDrrkl3tJx5CRT2SRJIvciSPwiJuL9jijJ53TymAoghgU6gsdpLWIMzcR0xR7SVkrggAEzIaIjw7mevjfCThfEtE0qmxkDe07Ie6EzbpJPkJsxcTqmHYduUZR5reez2aoPUYOdK0QLudKg1CAAuq8FQTPZbWxR7TceoVqyhDKhSp1AhTBOx/wCMA+wns+a/vKjgmjqhQTdtMgjwgMB57Yc+3WUpl0QqANM8oAjmO2MvEPuSy79k7go4mvygEnXy2+aRnh7sVuSrG+nf4ZHwra4A6/5g6QcQynHEpV/dAhqR+YHUQ2kfMCdQm3XzMXXcf4l7tBRpLpLAGZJgHUCqze8xNrW6kkPg4WmGkAuykc2wkRY7A+c40xNVG0kcMLdmHkOKee2IX3a1FhjMAi8g9B42wspqKh2JIF9IvAkEG3MLG0EWNsE1Mmr02lgYYHSdu0i8k3PfYyRgTgeSNPMU2LgJJ3A67jyJ6zF9r3OJQavj7Jd0D2klp2O3FL84HCmeenvI3S9t+215FrHCrMgMB1HQxB3jb+Yt44+kcf4SHRnTlqATI+YdZ7267+OMScsGpqAdp+xPqN9wQfPBSKQTIOASbIwAywSQZA2m1/URMR1MYYZj/EWfjXcjqp7jt+XhEYV5ymVY72gyDHbwGx7R9cGZDW3NOgzci0+n8xgbmm7CLGRVFQ98NNpjvpM/p98QWmhSwYGfMN59QR69PV7w+jTYspJ5gSbx1Gw/p3mcRzeSNEhmYFZhQFFtz59BMH9MTqqGNpsN3S3LAoJEzvy77dMe4KrabDmlr6xe8777yOu3hjsWBSOrDShnc47N8XSB2wLxH3zsFlW7osMZvb+I+EmMM8zwllmQe0XnV0G157R1xHJ5M6tTKwKjmUGSQpnmiyCAAZk2264CHFt2teUscB2enPRK8tlSGXUSoAvq/la/ph5l11qQqlpgDcSQRsAbCN5PUbYM4T7JNWqgs29iqm0hZkkdIvYHcQcaLLZemisGA+CABZO1zOw3gzubGZxLpvDn8kuMO5x30oHTfVMMrnCtJRTQnSFUmLAkD6/vfrTmHBVXd9Tc0/hAmBP2P5RBlfW4zylVkiZvYCwHmdpiwsN4nC8VKlVgoDVG6KB369h54UfO6TQa6ent9062Nkfv6+/2THPca1AKADChYvpEdup9IFrAYWtUeq0XdugA/kLDzxoMj7EtY5htM3FJBqqEC/S4Hjbzw+yGXK8mXo+6AkExzyPxMbU/zwQYZzu/KaCXfi2tGVgtZ3Kex5ADZpxRX8Iu5HkLxgbPezYzYNKjlWoFTy1tauWXxNNtNzeJMCDNwG1VdcvQJatU940/CCT9TufthHn/AG0qOfdZWncmAiadR/TzwJ+KhZ3IBmPPh7osOFxEv5j+63metVovZXgn9zy6USZIkkg/MxBI/lhV7dD/ABaf+j/5HDnguUrUaKrXKmoWJbSSQNUkCTufTCf22P8AiU/9H8zjHeSXEu3T2CAGIGU2NVk80UHM1A1rAcvxgTcqOp++OzXs8bmkdcboY1r3B6EjY+I64G4rXdCrKjsIvoAaL9Rv64My+c2JsejA3GxsRsfD0xoQytEYEg05jh5o+KwpkkLond7+08fJKA7LY9OhGxHntgxeIakVDFiTfcTO3QiSe2+/TDhwta1RddrOsBx6fN5D6HCvOcBYDVTIqp4fEPMYZDSBmjNjrcLNLy12SUUetiiFzZpooRi6lLobkHY+W/f6yMIczl6lPlgkpIIIMwL9bqRPqO8XuSuy+PTxHkf5YPpZtalQF73vAgiFgGF3jw+5wRk3Dy8v2QpYGyD0O2/7rIMgd+UAarQSLbC3cX8t8V08qFcg6w0fELgD63Xfr9dsP85w+muqqLR8wi5mAI2JYwJ8dovivOcJImAFJ3tqU9YncXHiLdMMdqaF8bS5iynezok1FOv/ADg/OmpTgvLFwDeGU7fl2/PfDDh3C9bAAAuFBAlRYdeWBc9fuBirMcNdOSC4F/dtZh4r+o37EYsBpqrvfnNN0pD1oKMpkHdYCqIEyIA2M/EJjrGOxdqWoraSNYFkYXJ2IHQmJuL+Ax2CBthJkyNNFa7N8OSpVZwzw6gkKSsiQACN4M+Hji0BaSEqgVAhIFgGJ2B8Tb0f6i532hAJ90pa0S2w6mBuZtv2GB8zwutUGurUYmDyKtwRBgEkCwJJI20t2nGdmMv9NnjyTQjDB3jQv101XtHiApoiJzaBAYz4jzIv126WGB011W0qDUboqjb6WGGPBPZ1DqavUYqDyoggsImSdgPX642vBcmI5V9xRX8Nixm4Lm58YA88EMBcTJO6uKucS1lRxarNcP8AY64/vD6T0pU7uSdgexPpjY5fgQp04o6KI0zGmWJPRn6eYGLstVoh2dCHb4QAASAIsI9AST0xhM3xnPZo+7pKz9DpsB4sdl+owB2Ojj7sDbPMosOBlxNmV2UDe1qDxehkw0v7yod4jbt5W3O+MznfbSvmW93l0Ziflpjv1J2HngzIf2dgD3merAgXKKdKD/UxufSPPDCt7U5bLJ7vK0lgdQNK+f4nPifrjMmmdIbkdfhwWlh4omd3CsznmdglvD/7PatTnzlXQu5RDeP4nNh6T54aHjeSySlMtTVj1K7H/U5kt98ZnOcZzGacJJcnZF2t1Cjt3w04T7DVXaa5FNeiggufOLKPUnwGIYySXRo0TMzI2d7GyWf7R1f6eae5DiTV8uKrQGLbCYEOB+WFPtll2102gxouY8TiHDPbXLrWpZXK0jpNTSWYwZJvA3me5HlinjXtI7ZlAab0wVAXmBm5ksIi94g2jc4OMJY31SDZXRTZ2spupA8Dss3muIe7ZbSCPyOOWnTq3ptobrHXzXY+f3x5SzuWz1jNGqqkki6RaSe328zgbO8Eq0bkak6Ol1+23rinZlm2hWu3ExSHK7Q+Kvd2p/GIH4lkr6jdfy8cGUs6bGfJlI28DcHC3LcVYfFzD7/Xri9aKPJptoY7gbHzXY+Yv445r8pv4TzG3qOvJElhzNyvGYeO/ofv7plmsvRrAFp1Rd1WDPionUPH7DCTPcDdBqWKifiW/wBRuMH5OjUZwhWGMwwPKYBN5uhMdbT1wWM24gEkEbeU7GbMJkx4nDYxLHGpd/7h9R15LJk/D3C3QH/E7+h6Hisv/eDBDXkb9QdwfGCAfTDTL1Q5LLpMqJB3nsdrCT5z5DEuKZEVSrqqg31RIDE7EgXHj54W5jLKE1UzDC8hjA0sUIggE8yv9B0vhxjXZbbRAWZJq8NksO0+w65JrkcxTouXKHYTaCAxi9hq779+2Hz0qVdejj7j+Yxj6mYZqbCxLLp1dRIi42MSemC8jUGsaX0QIDTvCgDVMbkX8fTF4cQ0toc9lEmDkY45h42NkFxfJe6zAVjqBFiQs6SCLyLkfsY7HvGFqViKh3VdMgWLEEgz0O/bwx2DGeMbqjcPO68qbV8pQy505h2q1QJ/u9ASR1522X8/DDzgvDK+ZRK1ZFy9PV7wS1yACqgyNRGkmdgwAXZjFWa45kMi7VKSBqrAA1HJJMQOVfGB8IwOg4ln3n3T06e+qtygj/TOofQ+mM04o5fyW0OZ2/frRM/6TW8Q6vDj7cPVPc5x/KZYHQBVb8TxE/l+Zwjbi+d4g0UEZl2LHlpjzJ38t/DDfLexmTysVM3U98/Zvh/2oLn1t4DE+I+3EDTQQIosCQJA8FFl++M2WXObecx+XstPDRgaYSP/ACPX6Jz7P8NGRy8V6iF2JLsJAPZQNzA7DvbCnP8At5TRdGWQQNmIgeij+f0w/wAnk9WXDRNWpSu7SSS6dzcCTsLeGMXVyWQyraqz/wB4qD/t0/hB/iP9fTHMjc/U6DmgQGBz3ult7r2HHrxKBGbzGdq6QWqt/wCqjx+VB9JwxHAaOWOrO1l8KNOS58z08ojxwq4n7d1WXRRC5an+GmIPqRF/IDGUzXEokk+ZJ/XDDI2N+EWfH7J58s7xRPZt5N39+HotlmfbUUgUydFMup3eA1RvMmfvq88Osv7UVKuTpkVAhjQxWWqsyQGgRu3K03+P1x8pT3tQjSCA3wlgeb/SoBd/9qnzxqfYHJVswM1Qo1Cp0qxLgKSw1AKq3KqQSCxP4LDD7IZasrKllwrKDRx339ymGd4SiZ2jmVDU11o4ggkC9oAIEaStybr4gYSvxjXV1Bqh/wANpLBSbI5sAB4Ye8K9lM2DFUe7QOG11RMMCD/hoDJmLlioi8bYu477B0qRinVAOkDnDHWGTmsgOkXN+kjfDAhcdUn27W227voLKcPoDL5YwCHqkLqmeVQC3QQJYLf+LtgylxqpQVAhAJlyNwVNgCPQm34hiL+z1dqyioppqTpBiUA3ARlkEG+8Hre+M+c2azM9M9bo8AKBAhanwMBIHNpO2+BywveDomIZomUHlaxM5lswecf3eofmW6E+I6fbzxDNcHqU+aNS9HUysd7bev1xmEzBDaWBVhurAg/Q9PHDPh3GKlEzTYgdRup8xjMfERoVsQyOYLidY5HUenJM6OdYb8w++Df74Ku7aj2O/wCuBqfEMtX/AMxTQc/MnwE+I+X93wYOBBFkQ6m+oX9bbYVc3KnG4iN+jhldy+xSv3hpnmBUdGF19T8vr9ceV6a1FdUfQSxLFYYF/hbUNie5sfHFrZso5U8y/e4++Bq3CEeTQc0XJk6die5U/mI9cHbIAbHdPMbeo68kOWE13hmHzHkfv7oapRemgLqDFtSSRHfuPI48Rwbg+o3/AK4mM5WoA++Xb50EqR3P4T4EDHooUqvMje7buvwnzH/GJOmp9xsubTm1v4HQqVPNMqkdDGwHQ9vl9LWFrY7AtbXT/wAxbfjW6+vb1x2DCWStEucNCSSR18l9Fyns3kMgQ9UitXBkFgGYN3C/L5sZ8cU8U9uajWpD3Y77t9dh6fXAGT9mqpl80RlqI3Z2GonsB/M+gOOr+1WUy1spR964/wC7VmJ7gbn/ANcLGKR5/MNITBhWG2jtHf8AX7fqvKPAs1X54CKbmpVbSI7mZY/T1GPc1nuH5TSwDZup8pJIpalNyOjwY/F6YUUPad6+ZpnNN72mWgo1qY1SoJUWgEg37Xw79oETO0TK/wCSxg6SqimQRCgEFobci3ODeIw5DFGPh35lBxU0zv8AdPd/tboPufkkHGfbfMZizPpT8Ccqx49W9TjN1+IwQBcnYC5PkBc4Hr8MqqWZUqvSUwSokAkatOqCJF5jt0x9Q9jfYXLNlaOYdS3vE1MNRWndiIdp1vEbFwp7YZGG/qebQDjWxjJE2l83pZKvUkwwCxqCrrYSQBIHLTuQOdl8sfQfZj+zBPeMarhvdlfgIctqQP8AGQFQcw+BQf4r4fe0HEaS5VqNEAi0CkgWmoDjbYFrdO2+MNwv2mrZdkpVXLZYsNRXldQYEkAf4kC5HMT3wzHkbsKWZPJNKD3l9Oy9DJ5IMKSqrEX089Rj/G5JP1bGJ9neOrlszUqVH0o1MqoKSwflgBgDK2JgHxjG4ORCUDUpKurSCjVOa7wAdIIgc0xI8sfIs9VcEjlqASCack2tLIw1jYdxhoApBkZPFa7gvtSc8Xo0hcMTqcFQg5iNUAs0wCLXKMCb4VVMs7VXZa1OodJZFAqggIjuBLKZgAETF1HU4zHsdxQjM1XRjTimY0kgyHT6Wn64YZH2+zFctTapWAZHJJrEiyMYgrBBwzEAWkkda+B+iq8EO0TLhPtxRapUZzpEEgaDuD8AiZMwRc3We+FvszSdZliCVIlFgLLUzCrI5eW4AHxbHGW4XmTBCpcdVnba5Pw/XGu9lxUZ5104FnUBnsVd5JWB8kQs4XsuRXR6aojN8KDLzorID8VMSinxTlNM/wCn3R88IuJ8GehphgNWqFZpHISDzgDRtMOAInmMHGi43xj3CKyjXVafdlHhSATJ1WYATBUhTcWi+FnBXqNUZ3Y6m1HkAGnUtQFh8OppabC8G+AShuzhaLhTLGbDtEiGZKnS4Kk3APUdwdmHiJGGPD+NVKJmm5XuNwfMG2GOb4fysHRai7saYHbd6ZET/EVVv48ZLiVMpVqU018jQbFliJkEyVt0JbrfCJw7X/CttuMoVKLviFtqfGsvXI98vunNtaXUna4/588TzPBXUalh1/El9vuDhDwPhy04rOC2lSw7arabRNyyiQes23wTleKVKSl1MM7bjYkczErsZ1AYWlwoaLBTGHxbw6o9uR60R1LPEWPMPv8A1xGhw2gX1oIJBBUWF+sdCPDE6fGqFa1ZPdOf+4gtPdl/59MdX4VUA1IBVTo9MyPUbj7+eEsrm+C1GzxPIDhlPjt6FX5ke7QleYAbRBjr5+WOxTlnqRzAEdusfkcdiGEDfX1RHtdaTcR4vUrNrquznux28ugHlhf/AHgkSPh/Gx0p6E/EfBZPhhn7NcFTNU8yw1GpRpg0wwUsztIEIeRUEXLaomdQjFf/AEKlT585mNbfgpsG9DVaVHlTD+mN1mEA1evLyfiNd2IUo0uBvUyb5oH3qioKSrDKHdokKBzvAINys3tbG19ofY7MLVSrSqxKrz1m92J0gkqgGpgfwAEgzPYZfJe1KqDToq+XoXlqQuWIAu1RwzyLEBh05cNfYn2kX+8ihVH94eqwSizDRFzGuJJUCLRaIvuHGiJuhCznSTPs2iuJ5H3WQ9wKlWoWfU1ULpVTExTUsLbk/B8W2A/ZbjdVs1Ty+cZq1NuSmwLagxMDUtQwQbywBjucaj+0OkyImqtpVAG0pRXTqcsgJUnVEDfV6dMfO/7/AFqZWpQ0VHRgwZTJBBmSjgNPofPBJJM2jh1t9EFjDVhfU/bigaWVhCtMMeYhNRKrzRLEE8xG0ffHynN5p4aFWpawT1sVaGG/SRhjmval6rCqSWGx1XdCRdW1eoiysJsOgWcyAqQ1EiWuEm9iQdE3YSNviHWdyE95BbI9hTqp/aFWzGXXroAWrTDMujTABASDBgQ7FiD2tIWdya5oe8owKvVbDUxkysQFqWMoLG5Xqq50GuKnIrO6gzykkCOaeoWO9sNeG1nqK9I0kBMt8IWyiYMQeliIuT3x2atTsnYnZm2wahC8IqulaprjVo0nWt/8xCZ6/CDi9KWXTW1JecAxrJIi5MCbH67eZN1fJ5uo2h1ZAttVQMdugMM7AbxMCx7YlmPZmqmzLI3uYMqjWgEAc25tcYq6TkdFR2ZzrAAWf4Zw+rWA6ILajZB9Nz4AEntjS0M2tHTSoLraQTcqSwnnYowKkCYAaEEkkseUFKlRG11KbAopK6tXyi+meVfQYTZnjFRg0IqK5vpSAZMxfpbbwxcOBHdKIX1q9unJPONe0jV6qhdVRaYgPy/EbtzgLqWQIZ7mJk2xf7P1XNRQHUQRIALSCVUgmQNj0nzxnstlne/yjq1lH8vQYeLUWkPdIAzn4pAM9bg/KN9Pq22kTeuZJOkJ0Gyf+0XEhRpalUNU1FU3TS3KYbYoQLwpM7T2R8Hes9V3qOxZx8ojTYgsJIJaJ+nxWxVxHjdSoEWSypeS3Lqt8LPfTA/ER2A6k8AR3YBKqBlgwEZxBdKZBJKzGvYfUYKx+V1tGqu1jjH3lRnslXRQvxotyaYJJuZZ0POCJNxK73vOOr5IscwUaFygUOfiBDSZKgalIOrUQW22thz7RcSNFNJVGqNJpuNQUaSAZWA9Nl7XFxc4z+Z9oWRYqVDXFVStSVcCCQ2kVAdYE/LLL/DikjIncNUwyWZlEHRDGpABaApsHBDIT2DC0+Bg+GC8nn6lI6qbFT4bHzGxwFk8imsPQrFASAyOyjUs3Van+VUtPK4Q/wAJwR7Q+6oZqpSXUiAgqwU6SGUNzU2giJIlCBb4ThCTB8WrTi/Eb7so68lpMr7TU6lq66G/Gm3qP0nHmMuDy6rFPxqZT1MAofBwuOxnPw1HULSZI0i2P08/uiavtJWaF0olFTPuo0r/AOFOIP8AE1/4sKs7m6ZqFwtz0LF48tZP0OrwjFCZZ38vKPWB+cYJo5FRvLkdBf69B5yfLGu6QlYbYWt8UKarubT/AE8+g8NsMeDU6lCqlRW0VFIKnradpjeRtiFXOpT3IXwW5/8ALYf7RgA8YLMBSAUkxqO8nrJv9IxLWuOq58gApbTNcaqe8NRwGRhBkFrG5R5M1VMdTPKCCpEYXZ7gquQaLAEiRTZgG/2FgPeD6N3GNlmfZuu+oUUVqJ2qIytqWZBapqJ7GJA8BiGc9mUbKr//ACV98pIYArWBAgAcp0yBAlmixvgpB4oObKAW1fXBYRchnFDOAyhSFJZgGv0hiGja+2HnDuE18zli7aP8MchqBQrAA7M3KTYgFe3XDP8A6QKVBhczGpmJYwrA6QBCIJF1Ab/UJxnqeqk6tRb4fkbYj8PNP2a2IIoUuLs91VppwnhdW7VCWMEKNlFiN2Gto30wu2KODcTOWq85ZqJ1MyLBl9BCyLEjUVMc0DaCcbHjhHuVcf4PvEpkQ6rdzSMKCNT8rMNQgDTt1x8mfidyCxBFtNSxBHTUo/NR54I6B5bp1aVjc3MSd1ueEcYXNmsqKwZSWdmUFmQK7bBpYlkDX6+EDA7UTTFSoHD6QX0mmyyF3Go1G3EDynucZz2Zzb0/f1NTBgqwwZh+MAAowgX2BwXmOO1atGsrs5HuyY97WMmR0aoQd+owuXFpy+XAJlseZpef1+isPHlqU3CqQWsCyrHyw1zDH4xeTBEzjzh/CmOXIDH4t/iBgCzDc7yIDb7Yy6Z7SIZx9yfKBb6kY1Hs7nj7pmlyDcDShMTBeLHTuDzfphiOB7joEvI5uXUodMhWDaiA2kEhgA4JVS2kG5U2iLG+2F1fNZurreDpgatOn4bgTFyLdfXD3jObd6hVCKS7Fpu0mdzB03HTfBHBODoyOmon4TIJDBpbm1Qb3PyjzG+KBtEhGaaALq9ll6XD3JBdtE7azc+S/E3oMPqOYWmPc0VDmefVEHSd6l40jcIDpFiSxjSWns69NiwdY0sQTpQyFJEmdLSQBZibziGU4bmwxD0KlTUZJKsP9yusAfXT4Y6iBoiB5cTdVytLvaKu1dkGsn3awAz6omJhmltNrazIA6bYSM7oYYH9R/8AIecjHuczqLWqIb6HZQ4O4ViAZURsOx88EUc1IgEOD0MT/NWP3wJ7XA2USN7aoKvJ1UXUVRCzCOYNb/aGAP7tizL8QqqBTZBWpzAXTrUE2stmpE90KeuIVMsjG0o3Y/1v+eKalOom4kd/0I28sc2Qhc6FrtlpkzNNadGgQcv7qsKsOzfA/wAdNaiwUVv/APQAWgud8djOZfPaQ2nSpbdtCau1iR/+J8cdgwkbxS5heFF+JA8qA1D4CF9QPzJxRX9+43UD8Kkb+nLP6YIyGWQqF1Hl3W4uSTMfaZwcppC0DbuPGD279J8cUADToFcuDhqUlXhgF6rwewkt+v29cEoFpxCin4vOo+g5h9YxLOBUlaU6ibwLgedz98UUcoTeB4kmftt9cFMvIIeQNGZxTH/qYCg6goOwA+KDE6RM3B3Prvg/gntPWNamKWhQlmLqIKEhIKqP4gAAe3nheKlLkSrT94dgwco0SWjqpAnDHLZrLUVJCohNiCC7FZDTLSDcD5QLfQhdG1l8UIAudtot/wC3nuHXTTK1GL3NyshKiiWsl3NP4djucfMM0LMpLp0PzenNzD6nGqzvC2dVrKxHKIZ7BlIFub4rEiAD498BZ3huukrtpM2lXWRHQ6yNURsTI7kRgBPNAbmumpJQz9YotMVQCvw3EVF/A4aJIFhqlSLWtJea4O1ekajo9JxyyVY6vP5mAtzXYSJ1fFgehwRKjOCWbTTdhotGlGYFpBtIGx9cPPZTgnvUzCFyoRl3klQSwkCwJaABfpeAJwUTPoAK7aJo7rO8Gyr0GbUYWQTpIIeAwjyvceHTF/Ea2uky0wEJ3CwA42g/v6741eV9lcujI9Z6lZWYQdSiACOg1Bx4SJmwG+A63A6NT/LZkYKvNeLKoPJpmJjrN5xRxcXZkWuF9deCyXDPZ+zM8sFGoqoJBjxHxeSnzIwdT4nUUh2Gin8tMgAsRsZIGiPxCIFlwbxnIVMvQLe8uzQHBuRpJYX2b4bdRsSDdC/CjCuaklzswM7Az1ny/YIJnVqENwCuOcLElnYljJ+YyTNi389XmcPvZ8gSxLLqUiTUIEakCkkjQs84GoQYOFfDuGrJm8AmSVC2BOxMnzMDz2wxyha1Rm0INiGt/uYWJgC3WwAAAGBWd1V2fYr3j3tE9Ot7qpKqAIIVSGBAu6g3IuNyLfDgIcQRKRI0skwAPhBMgAiJHqvocVcQp0WUMwtMBkJU3JYmIKi52gb2jYBZjLU1RlphiWiS5GwMxAH3nB80bo74oga4OAVFb3VQy6lGYk6kgqT6WPpGOy/B5DEF5H4RNr3K9RYdcRylYry6QR37dYN4jffDfhmZJ1XHTqI32g8vX97YE6SxvSMG5TtaTvmHpjm0ugtIvHoYK+kDFuX4sOjafBrjykXHkRGCuL5kE6CnMQCWNrjbcSe9zGAs9kCROkEeFiPUfzwJzQd1PaEbbeKvr+7Pxch6ERB8un0jHYjw+upOkqQwAv3tHQT0x2B5SEQzgK3J5fmimhLHq1z9PhA67W74ZZjK7KanMFuZIFixkmDAhtiNgDaYxNc+KWqacKBdVI5ulz8U+ZgG8YQZjPVagIChF3ImWPnqMm+w74jKTratnbsAvVIMtspJI2Aif3tidOrqsilo/DsPMnb1GBlybNdjHmb/AL+mNPQ4epEmWXcA2UCZHKu3nI22wRuuyDM4MHNKKGUqtVSnZdRAlOYgNF59e8Ya5b2fj5FTuahFR/8AxHIh/wBUeeLl4YWrSwK0hEtZQQALKbdvHb6s8zn6QMrqIGwFhYRGptxvbSd99sXDAN0MYoNGqOXiOWqvpc1UqAAEBUdeUBZB1Lp22I9Thjl61E0PcLSUrXaAarKGnYEBCIm0DUenfGUoMxZhSQKzXOhSzE+LGW+lsE5fhL6iahTVpOkOdR1SNwJMgSYPbbHGikQWB1tCcZrgK5VG1CwAOkAsJayjSgiZ8P65Slx00w4pkAMIYQPGLHYjUenXG59qfaWjVpikoYEgAF2iBIJCqBpF13ZhcXi5HzHilKolm5x0LCZjtN1I6ixGA9prX1Wo2HS/oth7IZylmMtVGYdS4YKnvDVVShD6p9yepaL9zgX2lqUsvQU0Wpq+vTFN6jjQQ0khzPxEbYScAJai6U/8w1NWkEyVVYkT/q74jx2sy0VRzLh9WktJAKwCd+x+uDh52SZj/M6pTr8X106aVCAEJg/DeAO9rQIHbDnJ5enUpKAQZnlbmvud+YdLqROMjkfeOeW3duw2uTJ9PTGpyWcCqV1EhbkBh+FV5laFJkbhpExBIwLPqm3RaaqqvkaSIywVEjUVKuoie5BFyLXNpkxj3K5ZACVq69SssBSFOpSvNMEgTMAE2wCcrVUlkkggE6W1QSoLTBJImd8RpcQFgyxH4YH2gr9IOCCgs8uBdZQ3FOHmkFZIQkkMFeRHLBAPMASSIM7dMD1qNQdFfxp7jzUj8h64dcTr066p7sDWoiCQCQfFus9j1OPa2RRjHzAAn5SJ22G891JxQtO4Wi2Vr91l2q3BEGDcbH6G0/XDClWRbR/htaZ8R5AEW6fUHFXGOHQxLagbC99UACxG5t2wCXeieR2HWDsSOv7GIq91a61Cb5nLug/HT8pWfX4T4WOAmzMAGGQbAkErNj59u++C6FSo51hwCQJKi+2x2+l8HUcmxp7kCTtBB2mRbt2Pl1xUd3Zd2gf8WhWfytTS2p4INidxB8iI6WMbY7F3Eshpg8qGYOn0+WZHW0DHYI02ECQNBRnGqjvVamW0qhAgSJsDeeomIi2KaGSEEKpY/s3PTp2xUlEkliVEkmWPWTsq3w5ocLBRW1kgmJYaVG9wBNrEeeOyqjpsooK3I0EQDYt4cx+swPqfLB9CuzuqooUkgTGoiTE3tbwHrgzg/s+Kh5KdSuR1jTTHqTceRGNrwv2Fqxz1BRX8FEQfVuv388Ea0nZKuc9+6yC8LEyULE7PXYibbqi8zf8AtjqHDS+ZZEpBizHQGlVADMZIAA2jqY2K2xpOKZdKNYqpkKZbaSAIOqYBvN5HjHU7+z3Kg1a5cf4iEegYv4mCYBv3GL5OFqrWjUddaqeR9gHYD31UKv4KSgD1MQf/ABw/yHshlqXw0gT+J+Y/+2HqriYp4vTQrL5LW4ejZ9KHu92JDMBp+EsAq6YIsAZJmMKfaHgddaZigX1GzhE92ABGl/hG2xgEXx9hzPAVZtaM1JpmViJPUq0qT4xOM/mvYpncGtmDWUH/ALmo9DECYHSY+22M6QZHWSPXr6FaDZWFoFVS+SZbhDU6TRUSmzAkpS1OS2k6Rr+FVmJGo9cA57IGpbWj6TyrUYow/hk2byDY+8ZP2XoIwaJMEELyrBI6C8xA363m2PnfEsrTL1NSD4iPoYAv1gbi9sBM7Wnf5dfojNcXWAOuvFYygWpaUakVk76AFvblkmdzcyThnwJkq5kpoC85kCNJhtO0CN/ERO2GGX4GFPJWNNS2wuIuQCpkE+JHTGh4VwenTuDrO82F+8KAJ8xhuEiV3dI68P4QpCGNIIOq8zPs1Re+nQ34ksZ79sZb2m4C9JZOmqptqIIYT1JW59beGN/hb7RAf3arqFghP0E4edEEjuvn9LKE015UIEghhF9TXDDY7WLDbbFGZV6QUgOFvytcCIgqYAgzuI23ODeG1yqC4MHUYj4G1ATplhtsR1HXGrT2bR6asrMjFblYgk7yuxv+W+A5L2VS3VfP8znxUWGseh3E+RM/ngKsilYse8X+3T1AxqOO+zZpKWZFZZ+JIUibXU8v73wh/wClKUBCtq6lGkiy3gzImbiOt8DLeau17m7oLhiAOwBF15RzkEgjoknbVtjT8PKik0oSQZaCytGlRqAaZGqx1C2obSMY/MakZWB1G8HSQwiJnfofEYP4VxUJUDAmkd2EWkAzEm0iRDDYkGRiWmk0CHAlE57KBqjOlYGT8DjQR4Ag6T9RjsTzWdy9ZWhWWrvoSWRiO1tVOex1ATvjsHbEXbIZLFDJ5dQrNAkNAm+7N0Nsa6nl1MAiZAvJmCWtO8WFpx2OwAKjQDa+rcOpAKAAAMNKa47HYc4IBXxb2kzDNmKwZmILtK6jp5HYLyzFvLe+98bz+z+kBXzkADnXbzqY7HYzIyTKb5n6rXxDQIG0OH/lbkDGV9ruM1qTotN9IJvAHh1InHY7DgWWzdaNWkGbwzRPgYHnitEAZh2Bj7Y7HYx5/h9SmGqqmsOm+5G52GqPyGPlHEhNaqb2J692g/bHY7CTk3DxXtOmPeURFiVBHcSN8NM8oGYSAFmCQAAJ0k7CwuBb9cdjsPYQAsH/ADb9VWb4vQpB/Z1x2vmKbe+fXpiCQoPTsBPrh97Tf/1a3/02/wDtOOx2PQf0+iQPxr5rxKzLEjkix6F3keIPbH1PhY/wKf8ApH7vvjzHYTw3xOTeKHcYq+K0waTgieU/kcfO6d6d785H2Jx2OwyQNUqxJuLOffBZJEHe/wArdTfoMLzUPvDt8R6DuR1x2Owo3cJn+g9c07ytIaB5enzdNugx2Ox2CPOpQeAX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4" name="AutoShape 10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000"/>
            <a:ext cx="1397529" cy="540000"/>
          </a:xfrm>
          <a:prstGeom prst="rect">
            <a:avLst/>
          </a:prstGeom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xmlns="" id="{B113C1FA-839A-4AE7-B864-5F4788848FCF}"/>
              </a:ext>
            </a:extLst>
          </p:cNvPr>
          <p:cNvSpPr/>
          <p:nvPr/>
        </p:nvSpPr>
        <p:spPr>
          <a:xfrm>
            <a:off x="540000" y="360000"/>
            <a:ext cx="1106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en-US" altLang="zh-C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 ― Structure</a:t>
            </a:r>
            <a:r>
              <a:rPr lang="en-CA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9999" y="1152000"/>
            <a:ext cx="1106272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 weight</a:t>
            </a:r>
          </a:p>
          <a:p>
            <a:r>
              <a:rPr lang="en-CA" sz="2800" dirty="0"/>
              <a:t>	</a:t>
            </a:r>
            <a:endParaRPr lang="en-C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</a:pPr>
            <a:endParaRPr lang="en-CA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</a:pPr>
            <a:endParaRPr lang="en-CA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</a:pPr>
            <a:endParaRPr lang="en-CA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</a:pPr>
            <a:endParaRPr lang="en-CA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strength to weight ratio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seismic performance</a:t>
            </a:r>
          </a:p>
          <a:p>
            <a:pPr marL="914400" lvl="1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 redundancy</a:t>
            </a:r>
          </a:p>
          <a:p>
            <a:pPr marL="914400" lvl="1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Deformation </a:t>
            </a:r>
          </a:p>
          <a:p>
            <a:pPr marL="914400" lvl="1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dissipation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922500"/>
              </p:ext>
            </p:extLst>
          </p:nvPr>
        </p:nvGraphicFramePr>
        <p:xfrm>
          <a:off x="2299578" y="1739246"/>
          <a:ext cx="718235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2386">
                  <a:extLst>
                    <a:ext uri="{9D8B030D-6E8A-4147-A177-3AD203B41FA5}">
                      <a16:colId xmlns:a16="http://schemas.microsoft.com/office/drawing/2014/main" xmlns="" val="2176829093"/>
                    </a:ext>
                  </a:extLst>
                </a:gridCol>
                <a:gridCol w="3899965">
                  <a:extLst>
                    <a:ext uri="{9D8B030D-6E8A-4147-A177-3AD203B41FA5}">
                      <a16:colId xmlns:a16="http://schemas.microsoft.com/office/drawing/2014/main" xmlns="" val="6846508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 building weight [3]</a:t>
                      </a:r>
                      <a:endParaRPr lang="en-CA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250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Timber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1.9-2.4 </a:t>
                      </a:r>
                      <a:r>
                        <a:rPr lang="en-CA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kN</a:t>
                      </a:r>
                      <a:r>
                        <a:rPr lang="en-C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/m</a:t>
                      </a:r>
                      <a:r>
                        <a:rPr lang="en-CA" sz="24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CA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76111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Steel framed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2.9-3.6 </a:t>
                      </a:r>
                      <a:r>
                        <a:rPr lang="en-CA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kN</a:t>
                      </a:r>
                      <a:r>
                        <a:rPr lang="en-C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/m</a:t>
                      </a:r>
                      <a:r>
                        <a:rPr lang="en-CA" sz="24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CA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94751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Reinforced concrete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5.3-6.2 </a:t>
                      </a:r>
                      <a:r>
                        <a:rPr lang="en-CA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kN</a:t>
                      </a:r>
                      <a:r>
                        <a:rPr lang="en-C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/m</a:t>
                      </a:r>
                      <a:r>
                        <a:rPr lang="en-CA" sz="24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CA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359442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9823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68558" y="6216815"/>
            <a:ext cx="610320" cy="528064"/>
          </a:xfrm>
        </p:spPr>
        <p:txBody>
          <a:bodyPr/>
          <a:lstStyle/>
          <a:p>
            <a:fld id="{79AA0B8D-5002-4A0E-8DCD-D60B08B37DCE}" type="slidenum">
              <a:rPr lang="en-CA" sz="3200" smtClean="0">
                <a:solidFill>
                  <a:schemeClr val="tx1"/>
                </a:solidFill>
              </a:rPr>
              <a:t>29</a:t>
            </a:fld>
            <a:endParaRPr lang="en-CA" sz="3200" dirty="0">
              <a:solidFill>
                <a:schemeClr val="tx1"/>
              </a:solidFill>
            </a:endParaRPr>
          </a:p>
        </p:txBody>
      </p:sp>
      <p:sp>
        <p:nvSpPr>
          <p:cNvPr id="10" name="AutoShape 2" descr="http://t10.baidu.com/it/u=4006527200,2801502287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2" name="AutoShape 6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3" name="AutoShape 8" descr="data:image/jpeg;base64,/9j/4AAQSkZJRgABAQAAAQABAAD/2wCEAAkGBhMSERUUExQVFBUWGR4aGBgYFxgcGxsYFxgYFx0ZGyAYHSYgGBwjHRgYHy8gIycpLCwsFx4xNjAqNSYrLCkBCQoKDgwOGg8PGjQlHyQpLC8sLC8sLywsLCwsLCwsLCkqLCwsLCwsLCwpLCwsLCwsLCwsLCwsLCwsLCwsLCksLP/AABEIARMAuAMBIgACEQEDEQH/xAAbAAACAwEBAQAAAAAAAAAAAAAEBQIDBgABB//EAEMQAAIBAgQEAwYEAwcEAQQDAAECEQMhAAQSMQUiQVFhcYEGEzJCkaFSsdHwYsHhBxQjM3KC8RVDkqLCc7LS4iQ0Y//EABoBAAIDAQEAAAAAAAAAAAAAAAMEAQIFAAb/xAA3EQABBAAEAwYEBQMFAQAAAAABAAIDEQQSITFBUfATImFxgZEyocHRBSOx4fFCUoIUM3Ki0hX/2gAMAwEAAhEDEQA/APn5y4PwtjwvUXxHjfHnuUPwt9ceFai9Z++MXrVe4K45lT8S4rNFT8LY8bMfiXFbBTsfri4bSGSFJndfHFbVVO4jHpLDrOK3q9xgjQgvdS8j8Jx5rbtOOFEET0xMLNh03O/7/pgoCRkxGXQJlkKZYSTcHf0++KuI5WCT0nttirL1zT8e9+nj44aiqpUNsh3JtHn4+G+BnMHWNUtebTTxSLIs5qkNeFt5SMF1kIVrHY9PDEsrQnMiokFGBHiIXr3NvSdhbDo0sMPht1lLO/EjAOzDbWXy5Yga79h4T+o2xo+H5NlQbSTMdh+uAOEZdQIkNUX5R4kn1IkiBtaYwwzGagEAw20/hJFp7b4DMHB1bUih3dBA33SjidV9XNLAWHYeEdMChmPhhlpIA7bGbdxgbM5MzKm3bFDpv7pzD4gEVsh/dfiOPQyDxxAKvUziS1B0GOIT4IVgrMdhGPfdsdzjwaz4Y9NH8TYpsiLgqjczj0Vuy48DoO5xIVz8qxiFK9COfDHY8KMdzH78MdiFy5tB7riOgj4XnEqlT8SeotihlQ7EjzxIHW6s4qb1W+YTilnU9xiRDDYziKqWNx64KAEtI+t1DT+E4spofmuf39cdTTePr+/3bFhIHe28T9/QTglLOdNm2UdJNyYAOOarFlEk28ZEfT97Y7QXggwv3628Pzvj2plQQFUR4+dv3+eDdmKtx9Epmo0FMAbgyfsNp26/fHkc6z8zKhXoQx6zv6dYOGnDeBhPC92O5PYA7eBIk7heuIcSy3Pqptzrtq7gCCL727z57YuDXko7L3Q+TyRo/wCIJBIjTIKid/E9QJ8d9yaufckKQOa20b2nfAPCa7MxWoZIEgRsBCx57YY5moFUsROm/jhebE1KG0jM/DBNEZSdR4ckvqcKFGwMSQBUtI5XYiNhZR8Jk6t9wCyoMEyJFjsYnxEEHttvtvgCkr1P81gEmQetp2Fj8x+tzjQjJBqShTPLdCd/Ij4TfdfUQJw29+YpURCqca5JPVrgMEImYiLCbbT0B6beNsSZBuo338POcUrwc06iXYpJgNuvcHoRtcWPhiQy7U2GnmUwAOomIA/EOsG/bqcB7Gx3T6KznBrqcPVQbLq0mBq/e+BNTC2mMMFcN8Jv2n8rW+mOrUwQFMz9D54UOuy0GTlho7JcQx3OOAUdZxKvldG8kdx/PEFbsuO32T7XgqYqjouJy58MQBbyx4V7titdbolr00x8zY7ERpHQnHuO1XK8l+hDYoep3T6YjpDbAjFtIdN/HEhtIUuJA0CgMuN/t/xiWgmD9vPF7WxUtInmNh47/wBPzwUa7LNmfrr7L2gispgww3Exudx+X074qDiCpmR0H6fvzxPL1dJkDUr7zHjO+3W+2+I1OGhg7CYMaSDHLB3HmBcmD98GaBeqFI7KNFLJ5J9RJJYnpNh5kdY6DBmZyxWCLxuAIO3T6d8eUeLqZUA6l7iAdr/0i+KK2dcNJM/aPLEEHipaC4d0aIqjxt6qkFdMH9enfx8cAV9YaRJkzFzOKa3El18o5uvSR28/H88MqFIOjMGgrBuDsTEyJiDA2+YYufEJFweJLb14IbhuYY1jrUrCWkXIkevTBfFM0BSaDJtaP4h0OJZfKtSqe8DDS1JzKk2bTBv+yJE4ka9WpSqrqdiwUKCWP/cW4H+04XdCHPDlpjGujb2Nb8eOqU1MxU+ZWU9Z/l0wyyGbeko3I3I697djj2jwsBoaosKCbS0QJY2EeESOnXC/M8QVTDTHX9P64YHgs2bOX1wRz8SbMlTBAEgztG++xnvA9cWcSpvBCkISbfhbflv8JjvbxjC450/LEdO39cMRxZQp97tttvvPqd9sVIN2DryTOUhtubp8/NB0KoVWDAKZEgrAkTbuN5t6dsEU6xP+kbk7gbdN+3fa2AM1lzUNRlfl3VQCbcqwD/u8sX1AANAksY6mBGwHQ+fn3x0jQpjdn0ROXqAqJ6mPXFGYyhmVNuo7fTBhp6AtgFgXF1JgX8LnceG2LKoJBK77wf317+GAFoB13KJFNlvLsOCRwvVifT9cSUr0UnB1TLg7RqjqPzwI4YbkLgZ5LThmbILC9Ut0UDHYrMdWJx2IpMWraFEuBPecMKOUCiT549LKtonv4dib98QLyGK20wDFrTIMeeINvHLwWdFGL+V+Kgy62BWBPcH62xdnKEBT1/46bDEuHtqCE7qSCfDSSDi3iFVWIC9OvnhqIABZWPc9sgY3lr52UuoUBLeJkz39bR+7YtfMMB+/364toUCDt648rUJwtJM4P0Oi2cJhmOgBe3X1v5/wllfMgGQL9Yt+zi6jQNQErBgTuNpjrvcj64qzNGBPTveP3+uKMnWKNqAOlgRBWzBgVO/rfwww236qhc2K2NIPgiOJUH5WKmDsNOnSZ2EAdb+MjcjFnDKTisqwQzWIJERvzAEhum9vC2D0yJki+kzy795gi+wm3lOKc2o1SjCQAAVMjoIMbdP3JwxRLVjsd37G36Jtk+FICWsTAt8t+oVgfHcntabWvSWqpBETsQpS0kxzCbTttFonCz2ezjF3D6iQsyTYyRMfQffB/G89pokqpmREGNzHbzwi6XLII65J2nOHaApRxikaShFsrEiV3YAIeaZm5NgQLAjxV0qNQ1AAh1yIkXE7eQ+uDQzPHvWJjYdukmLTbfww1zOSmSh0k79j0sTt6WM3jDrWkBJTvLjaWNw9xLFdIA6gJPSQvcnoBbAb1FY6TcDy/nifFKuj/D+HYtPxE6bSdoAY/XriiiAdsCPdNrSjIljDTpaYZfN6ZgfSw/Xw+vfHlUjSdI0n7C4mAbQQCCNjPpiCUsWVEEdT5YD27i4UjOwUTIy6ta5n6fZE0eJmQoVQu0SbDw9LYmlaWiItYeAgWj9BgKkQCL4LfToY7mwXtJJ/TBpGgtWLh3vMwbzVjKCd74FzCQoBXVi1TpiRY7G0T1jrjlzCVJX4oEmP3e+FW92rFhaLmHMaNEJe9Ei6xH5eeOweuX07beWOxL9+7qEePFECn7qijX01FBuvw+h6+eJZZYqMh+YFfUXH5YHZeRT4R6qf0jBOYbmFRCCbN69QfUY40E+1tjzHzCjlPnXuAR5r/ScVHMaJVgSCZB6j9R+mIPUFWQFIafQeuLAgEBiajDZf1/r9OuOAPFVkkYNteK9y+ovOthTg3JNvKcEV/hIBhYgO158huT5d7kYgctI1VSAPwjb+v7viS56ixnQS0AQWtAAFha3qcHYABss+R+d2rq8ApFGYyuzASGFoEjlg2i/YDaTivMcOChYaGW+/n5d/DpEbn0cS5tIdAT8qwYjrIsLf8DAmap3kfXDDXUNBSzJS2OSt/oh83m6gGliRvtABEAbi8W22wDl1bWApALHqbeRwdnaNSYLK3dVMx42sT5TieSylN1YEHUCI0mCQwMi4IJUgWieY9sNNmaI8rgpLHOfY4+iN9m1irUGoOYFwDFzeJi354v4+x/u95EsL7dW8B0GI5aiGdzSDa2VQQSAQ+pSTNgJIY+uJ8Syjsn+Ox+NWJmTGkiLfCbncDbGaWAuz9aI/a5fyqWczusQC6sCLaTuNpPbbY4uyHEKlPlUkgiw3v3HbBeayVMBn59TQEDEKBMxa5Kqqnr2xRlqLhuXT621eAn9/bGm2VgjocUq5jg7VMMjlXqVNTEAkEQPLc+Pnt2wVRy7USFWFkgF43kxp0jaTbt0kCcLKL1NYklSDsLRhv/1JiAOUnreGIIi3j5fTC2YVRCr/ALj8oOvsrUy9Nxtp1E6SpJX9AY6R1IgbhdxCgyVAsgCLnpMnafCD133wZT90hkl0B3QgQ3hzER9WI74EhlEH/ETqDcjx8fPfyws9oIulqxyOY+s1jkuqtSICrdy1zeygbdvHF+ZoqvulAgwWPqYH2H3wKtHdqV/DqP1/Pw649y2aGrVVaTYeg6D6YWdYFeifj7NxzAC7s6KziiEuEHyKB/uNz+f2wuWppfUu03Hj4+Bv+xhnSeddQ/xN9bD7kYVI2gyRIMDBIzaFiGlretymdOqWYkExE7SfI/0x2I5TieksTZQII0mNx9h1MY7DQw5OtLFfIb3+SF9+VgRqUmRbva3fbbwx4KAB1MSoPSbn9/uMGsEFhIjrM+BJB9e/XANeuKR31sbzuf8A9cB7Ig6LVdisw8ESiEi3+Gv/ALH9P3vit+IpTBFNdRG8fzOBFq1KraTYRIAO9+seEnBf91RVMnwtYCf3/XBRGG7pF8znaNS93qVCHqHSgIMHbvEdf3bB9B006lsD1O57+M/ucCVqIB1sdQ6T0G+37GLaPEQbFFtsTvEzt2v2wVzm8EuWuItSoZOeZQZmJO/X6DwW/jg+nlejdQYItzAE9ZsYI9RgejnJYHVaQCALAHvI9Y/LBdekT8Toq+Bknt5+pAwBxO6LHGHCjwVVTh6uNMPrXcGF5elzYdRJ7CxjEWyC0q6lgwpiZuTuNr3677+GG44urSdJBk2AgEm5M+p6T3wmznECWJIHp2HcHfE3omCwu0a3QDmtFwestZHWnaIgkHxGxOxgG3h54nnB/d6c1CGEwIBAFibC/QfUDtGEHsxXGqqQCo5f/leOlsW+0mZBp0yQWGqY/wBpM/fChkl7bKPh9OXuoELOzzdbqjN5VK9dRTJ0EAErtdySbzaDPh6YHXhgpkmo0N8oYXnpI38doMbnEspxQqy6RYEEAWH7nrh3/wBXpEBnBkG0TO8xPSYuevUHDvBc1mQVRpK6eQMALJO5kRbYeJJIPTp44FzOUEhmsdgTcd4I2I/iHqMGUFqAysOszEgHebSbX8x548zGbJdg2lgCRGx87m8iLg374qDaVliawW3dXZunSZdRIUd5EHw8fI/bCnLVaigmQyhoA6wZIvt0xLNZulGhQxJYbkEAiew3vgjIsCrbdI8ZBsB/t9fGMGGyALGuy8VlbmQ6W6/1GPKjq55xpbo3Q+ff8/HpgLOaS4FNoKkgxf08gR364hRz3NpqGB1MfmOnn98DfDxCbixB4o4rULaCRpidwAQPP+e1sDZog8oBETMiP3/XDPJMAyhVB8yLjbcna/p3xVxWmoB0nS3RduomOwifrt1wLs61CcGKzGnbJfVrup1C4Ah06RsSBtB79DvY47FLK1tNiPQ47DTMQANUtJhHZu6E9r11vJYimskmNJgnlt1JsIBHQbajnsrRU3Jk9R4+PfFlbNswspCDoBae5PU+JFumCsjw0teIB/SfX1nywIEtGqrI5sju5sqnoq56n+FTvHc/yH2we1hpaSW+Veg/n+7gXMq9JgTpi+9h+z6/bCutnDLKoM/MdyfpsPz74nMXJcxm9VVmFBqGDKiwjrAiR6/84KRQFMAx1MTvinJKWO0DubX7Ww4Xh50NF7XJgACfOEFvtvjqUl5OjUGtJioCwqxMm/U9O/WTAvi1ci4YaWIUfEzfDck7nc+AHocNNGhURaZd2kljqCm194JUDqdI63xbluFNUYapquNkT4VHiRAA8oB6NgjnaUAixxcXFLaoEDQGad2PUXE32Eg7n0GK1QjmkWMEG3SetrifocavO8BNGlra5mNCAnSDO2038B136g0+H++0jQ55RqFSQggtcxdtz+Hc74XkGWiUaLEVmjHolXC6Lq9WB71TpJbVsIYks0wpEjfrtiHFVd/dADQJkGflVVgzsTv6iMbTI8BQaQ51xcKBpRfJRA8zA288U8a9m/dwFIl11shErebEGbiN462jCpnAkAI3/hcxmZha07fysOaB+Ll3iAVmY7Lba5238cXpSGkgnS+4J2jaD3U2vzDbbB1XLijJIZYEAASpkrdSbjbrO2+GeU4N7+lrUBhsVMiRa+9jPlsLnYtMp2qrLOTUfuky5LlEwrESYiD9LMPEYX5lCH78s6tVrCT8W4H188NKyPQbkOxvTqC4Pfp23EHwjHuYyYaqWAW5Kso2nblsBc/KQDcwGwZoCXkjddgrNVwd4gg+s7wcMKOZB3HI1rAcp7H+RO/1GI57JKAdJi1lMWNiRe46yLjywtJamwO07xe09QfLEuaAdCqG3jVNcwhUhvi7Ou/ke/kfQxgHiMfMpDTG23n2wXQVYs2oG8CYwZn8oDPS958b2+u2x7YoHELmsAFWhuHZiKakLLJ8U76RZWEW2gSZg+Bxbm8sGXUBrQbR8SeXYeFwOvRinT3i8y2IMC+x8v5SRGGlDV8U6O8bH0ixv09Ix2UkpuOZtUQhAQN9UdCVInHuG2SyKMnKw1KTHrB7/n9RjsVOHadQVf8A+hI3TKOvVKxT5b7z8U2t1kflv4YM4dqUEBiQDJZth4L/AF+gwZmOCBQsKmqL3Mm7dTft0Gx2wtzlZlHOCFHyr599vpiridgoZE1uqjxCpyEq3xGBFvE/bz33ExgTKZa/VjvA/P8AqcQ9/wC8YSQeygGABfr/AFJwzyuRlTI9Li8joD57km/TFwNNUJzwCrMlTUQAvvX6KLgfTc+X1w5y1EkAuw1AyFWDAtEdF6y1z4jDH2b9nfeUwx5EPRd2g7knp+xGG/tBw73WWiigBLL3k+cXY+Z/TFqoWdlOZvwxjUrNLlBVrU6QAE3sTbuZ3LG/WfHH0ChladFABpRR6X/mcYvhPCHVkqMedSWABOm66QO1o2F/O+NDnISrLsKmkrMkACCCR2jrF/K+nAv9QGiwFYYd7jTjzNDrrkl3tJx5CRT2SRJIvciSPwiJuL9jijJ53TymAoghgU6gsdpLWIMzcR0xR7SVkrggAEzIaIjw7mevjfCThfEtE0qmxkDe07Ie6EzbpJPkJsxcTqmHYduUZR5reez2aoPUYOdK0QLudKg1CAAuq8FQTPZbWxR7TceoVqyhDKhSp1AhTBOx/wCMA+wns+a/vKjgmjqhQTdtMgjwgMB57Yc+3WUpl0QqANM8oAjmO2MvEPuSy79k7go4mvygEnXy2+aRnh7sVuSrG+nf4ZHwra4A6/5g6QcQynHEpV/dAhqR+YHUQ2kfMCdQm3XzMXXcf4l7tBRpLpLAGZJgHUCqze8xNrW6kkPg4WmGkAuykc2wkRY7A+c40xNVG0kcMLdmHkOKee2IX3a1FhjMAi8g9B42wspqKh2JIF9IvAkEG3MLG0EWNsE1Mmr02lgYYHSdu0i8k3PfYyRgTgeSNPMU2LgJJ3A67jyJ6zF9r3OJQavj7Jd0D2klp2O3FL84HCmeenvI3S9t+215FrHCrMgMB1HQxB3jb+Yt44+kcf4SHRnTlqATI+YdZ7267+OMScsGpqAdp+xPqN9wQfPBSKQTIOASbIwAywSQZA2m1/URMR1MYYZj/EWfjXcjqp7jt+XhEYV5ymVY72gyDHbwGx7R9cGZDW3NOgzci0+n8xgbmm7CLGRVFQ98NNpjvpM/p98QWmhSwYGfMN59QR69PV7w+jTYspJ5gSbx1Gw/p3mcRzeSNEhmYFZhQFFtz59BMH9MTqqGNpsN3S3LAoJEzvy77dMe4KrabDmlr6xe8777yOu3hjsWBSOrDShnc47N8XSB2wLxH3zsFlW7osMZvb+I+EmMM8zwllmQe0XnV0G157R1xHJ5M6tTKwKjmUGSQpnmiyCAAZk2264CHFt2teUscB2enPRK8tlSGXUSoAvq/la/ph5l11qQqlpgDcSQRsAbCN5PUbYM4T7JNWqgs29iqm0hZkkdIvYHcQcaLLZemisGA+CABZO1zOw3gzubGZxLpvDn8kuMO5x30oHTfVMMrnCtJRTQnSFUmLAkD6/vfrTmHBVXd9Tc0/hAmBP2P5RBlfW4zylVkiZvYCwHmdpiwsN4nC8VKlVgoDVG6KB369h54UfO6TQa6ent9062Nkfv6+/2THPca1AKADChYvpEdup9IFrAYWtUeq0XdugA/kLDzxoMj7EtY5htM3FJBqqEC/S4Hjbzw+yGXK8mXo+6AkExzyPxMbU/zwQYZzu/KaCXfi2tGVgtZ3Kex5ADZpxRX8Iu5HkLxgbPezYzYNKjlWoFTy1tauWXxNNtNzeJMCDNwG1VdcvQJatU940/CCT9TufthHn/AG0qOfdZWncmAiadR/TzwJ+KhZ3IBmPPh7osOFxEv5j+63metVovZXgn9zy6USZIkkg/MxBI/lhV7dD/ABaf+j/5HDnguUrUaKrXKmoWJbSSQNUkCTufTCf22P8AiU/9H8zjHeSXEu3T2CAGIGU2NVk80UHM1A1rAcvxgTcqOp++OzXs8bmkdcboY1r3B6EjY+I64G4rXdCrKjsIvoAaL9Rv64My+c2JsejA3GxsRsfD0xoQytEYEg05jh5o+KwpkkLond7+08fJKA7LY9OhGxHntgxeIakVDFiTfcTO3QiSe2+/TDhwta1RddrOsBx6fN5D6HCvOcBYDVTIqp4fEPMYZDSBmjNjrcLNLy12SUUetiiFzZpooRi6lLobkHY+W/f6yMIczl6lPlgkpIIIMwL9bqRPqO8XuSuy+PTxHkf5YPpZtalQF73vAgiFgGF3jw+5wRk3Dy8v2QpYGyD0O2/7rIMgd+UAarQSLbC3cX8t8V08qFcg6w0fELgD63Xfr9dsP85w+muqqLR8wi5mAI2JYwJ8dovivOcJImAFJ3tqU9YncXHiLdMMdqaF8bS5iynezok1FOv/ADg/OmpTgvLFwDeGU7fl2/PfDDh3C9bAAAuFBAlRYdeWBc9fuBirMcNdOSC4F/dtZh4r+o37EYsBpqrvfnNN0pD1oKMpkHdYCqIEyIA2M/EJjrGOxdqWoraSNYFkYXJ2IHQmJuL+Ax2CBthJkyNNFa7N8OSpVZwzw6gkKSsiQACN4M+Hji0BaSEqgVAhIFgGJ2B8Tb0f6i532hAJ90pa0S2w6mBuZtv2GB8zwutUGurUYmDyKtwRBgEkCwJJI20t2nGdmMv9NnjyTQjDB3jQv101XtHiApoiJzaBAYz4jzIv126WGB011W0qDUboqjb6WGGPBPZ1DqavUYqDyoggsImSdgPX642vBcmI5V9xRX8Nixm4Lm58YA88EMBcTJO6uKucS1lRxarNcP8AY64/vD6T0pU7uSdgexPpjY5fgQp04o6KI0zGmWJPRn6eYGLstVoh2dCHb4QAASAIsI9AST0xhM3xnPZo+7pKz9DpsB4sdl+owB2Ojj7sDbPMosOBlxNmV2UDe1qDxehkw0v7yod4jbt5W3O+MznfbSvmW93l0Ziflpjv1J2HngzIf2dgD3merAgXKKdKD/UxufSPPDCt7U5bLJ7vK0lgdQNK+f4nPifrjMmmdIbkdfhwWlh4omd3CsznmdglvD/7PatTnzlXQu5RDeP4nNh6T54aHjeSySlMtTVj1K7H/U5kt98ZnOcZzGacJJcnZF2t1Cjt3w04T7DVXaa5FNeiggufOLKPUnwGIYySXRo0TMzI2d7GyWf7R1f6eae5DiTV8uKrQGLbCYEOB+WFPtll2102gxouY8TiHDPbXLrWpZXK0jpNTSWYwZJvA3me5HlinjXtI7ZlAab0wVAXmBm5ksIi94g2jc4OMJY31SDZXRTZ2spupA8Dss3muIe7ZbSCPyOOWnTq3ptobrHXzXY+f3x5SzuWz1jNGqqkki6RaSe328zgbO8Eq0bkak6Ol1+23rinZlm2hWu3ExSHK7Q+Kvd2p/GIH4lkr6jdfy8cGUs6bGfJlI28DcHC3LcVYfFzD7/Xri9aKPJptoY7gbHzXY+Yv445r8pv4TzG3qOvJElhzNyvGYeO/ofv7plmsvRrAFp1Rd1WDPionUPH7DCTPcDdBqWKifiW/wBRuMH5OjUZwhWGMwwPKYBN5uhMdbT1wWM24gEkEbeU7GbMJkx4nDYxLHGpd/7h9R15LJk/D3C3QH/E7+h6Hisv/eDBDXkb9QdwfGCAfTDTL1Q5LLpMqJB3nsdrCT5z5DEuKZEVSrqqg31RIDE7EgXHj54W5jLKE1UzDC8hjA0sUIggE8yv9B0vhxjXZbbRAWZJq8NksO0+w65JrkcxTouXKHYTaCAxi9hq779+2Hz0qVdejj7j+Yxj6mYZqbCxLLp1dRIi42MSemC8jUGsaX0QIDTvCgDVMbkX8fTF4cQ0toc9lEmDkY45h42NkFxfJe6zAVjqBFiQs6SCLyLkfsY7HvGFqViKh3VdMgWLEEgz0O/bwx2DGeMbqjcPO68qbV8pQy505h2q1QJ/u9ASR1522X8/DDzgvDK+ZRK1ZFy9PV7wS1yACqgyNRGkmdgwAXZjFWa45kMi7VKSBqrAA1HJJMQOVfGB8IwOg4ln3n3T06e+qtygj/TOofQ+mM04o5fyW0OZ2/frRM/6TW8Q6vDj7cPVPc5x/KZYHQBVb8TxE/l+Zwjbi+d4g0UEZl2LHlpjzJ38t/DDfLexmTysVM3U98/Zvh/2oLn1t4DE+I+3EDTQQIosCQJA8FFl++M2WXObecx+XstPDRgaYSP/ACPX6Jz7P8NGRy8V6iF2JLsJAPZQNzA7DvbCnP8At5TRdGWQQNmIgeij+f0w/wAnk9WXDRNWpSu7SSS6dzcCTsLeGMXVyWQyraqz/wB4qD/t0/hB/iP9fTHMjc/U6DmgQGBz3ult7r2HHrxKBGbzGdq6QWqt/wCqjx+VB9JwxHAaOWOrO1l8KNOS58z08ojxwq4n7d1WXRRC5an+GmIPqRF/IDGUzXEokk+ZJ/XDDI2N+EWfH7J58s7xRPZt5N39+HotlmfbUUgUydFMup3eA1RvMmfvq88Osv7UVKuTpkVAhjQxWWqsyQGgRu3K03+P1x8pT3tQjSCA3wlgeb/SoBd/9qnzxqfYHJVswM1Qo1Cp0qxLgKSw1AKq3KqQSCxP4LDD7IZasrKllwrKDRx339ymGd4SiZ2jmVDU11o4ggkC9oAIEaStybr4gYSvxjXV1Bqh/wANpLBSbI5sAB4Ye8K9lM2DFUe7QOG11RMMCD/hoDJmLlioi8bYu477B0qRinVAOkDnDHWGTmsgOkXN+kjfDAhcdUn27W227voLKcPoDL5YwCHqkLqmeVQC3QQJYLf+LtgylxqpQVAhAJlyNwVNgCPQm34hiL+z1dqyioppqTpBiUA3ARlkEG+8Hre+M+c2azM9M9bo8AKBAhanwMBIHNpO2+BywveDomIZomUHlaxM5lswecf3eofmW6E+I6fbzxDNcHqU+aNS9HUysd7bev1xmEzBDaWBVhurAg/Q9PHDPh3GKlEzTYgdRup8xjMfERoVsQyOYLidY5HUenJM6OdYb8w++Df74Ku7aj2O/wCuBqfEMtX/AMxTQc/MnwE+I+X93wYOBBFkQ6m+oX9bbYVc3KnG4iN+jhldy+xSv3hpnmBUdGF19T8vr9ceV6a1FdUfQSxLFYYF/hbUNie5sfHFrZso5U8y/e4++Bq3CEeTQc0XJk6die5U/mI9cHbIAbHdPMbeo68kOWE13hmHzHkfv7oapRemgLqDFtSSRHfuPI48Rwbg+o3/AK4mM5WoA++Xb50EqR3P4T4EDHooUqvMje7buvwnzH/GJOmp9xsubTm1v4HQqVPNMqkdDGwHQ9vl9LWFrY7AtbXT/wAxbfjW6+vb1x2DCWStEucNCSSR18l9Fyns3kMgQ9UitXBkFgGYN3C/L5sZ8cU8U9uajWpD3Y77t9dh6fXAGT9mqpl80RlqI3Z2GonsB/M+gOOr+1WUy1spR964/wC7VmJ7gbn/ANcLGKR5/MNITBhWG2jtHf8AX7fqvKPAs1X54CKbmpVbSI7mZY/T1GPc1nuH5TSwDZup8pJIpalNyOjwY/F6YUUPad6+ZpnNN72mWgo1qY1SoJUWgEg37Xw79oETO0TK/wCSxg6SqimQRCgEFobci3ODeIw5DFGPh35lBxU0zv8AdPd/tboPufkkHGfbfMZizPpT8Ccqx49W9TjN1+IwQBcnYC5PkBc4Hr8MqqWZUqvSUwSokAkatOqCJF5jt0x9Q9jfYXLNlaOYdS3vE1MNRWndiIdp1vEbFwp7YZGG/qebQDjWxjJE2l83pZKvUkwwCxqCrrYSQBIHLTuQOdl8sfQfZj+zBPeMarhvdlfgIctqQP8AGQFQcw+BQf4r4fe0HEaS5VqNEAi0CkgWmoDjbYFrdO2+MNwv2mrZdkpVXLZYsNRXldQYEkAf4kC5HMT3wzHkbsKWZPJNKD3l9Oy9DJ5IMKSqrEX089Rj/G5JP1bGJ9neOrlszUqVH0o1MqoKSwflgBgDK2JgHxjG4ORCUDUpKurSCjVOa7wAdIIgc0xI8sfIs9VcEjlqASCack2tLIw1jYdxhoApBkZPFa7gvtSc8Xo0hcMTqcFQg5iNUAs0wCLXKMCb4VVMs7VXZa1OodJZFAqggIjuBLKZgAETF1HU4zHsdxQjM1XRjTimY0kgyHT6Wn64YZH2+zFctTapWAZHJJrEiyMYgrBBwzEAWkkda+B+iq8EO0TLhPtxRapUZzpEEgaDuD8AiZMwRc3We+FvszSdZliCVIlFgLLUzCrI5eW4AHxbHGW4XmTBCpcdVnba5Pw/XGu9lxUZ5104FnUBnsVd5JWB8kQs4XsuRXR6aojN8KDLzorID8VMSinxTlNM/wCn3R88IuJ8GehphgNWqFZpHISDzgDRtMOAInmMHGi43xj3CKyjXVafdlHhSATJ1WYATBUhTcWi+FnBXqNUZ3Y6m1HkAGnUtQFh8OppabC8G+AShuzhaLhTLGbDtEiGZKnS4Kk3APUdwdmHiJGGPD+NVKJmm5XuNwfMG2GOb4fysHRai7saYHbd6ZET/EVVv48ZLiVMpVqU018jQbFliJkEyVt0JbrfCJw7X/CttuMoVKLviFtqfGsvXI98vunNtaXUna4/588TzPBXUalh1/El9vuDhDwPhy04rOC2lSw7arabRNyyiQes23wTleKVKSl1MM7bjYkczErsZ1AYWlwoaLBTGHxbw6o9uR60R1LPEWPMPv8A1xGhw2gX1oIJBBUWF+sdCPDE6fGqFa1ZPdOf+4gtPdl/59MdX4VUA1IBVTo9MyPUbj7+eEsrm+C1GzxPIDhlPjt6FX5ke7QleYAbRBjr5+WOxTlnqRzAEdusfkcdiGEDfX1RHtdaTcR4vUrNrquznux28ugHlhf/AHgkSPh/Gx0p6E/EfBZPhhn7NcFTNU8yw1GpRpg0wwUsztIEIeRUEXLaomdQjFf/AEKlT585mNbfgpsG9DVaVHlTD+mN1mEA1evLyfiNd2IUo0uBvUyb5oH3qioKSrDKHdokKBzvAINys3tbG19ofY7MLVSrSqxKrz1m92J0gkqgGpgfwAEgzPYZfJe1KqDToq+XoXlqQuWIAu1RwzyLEBh05cNfYn2kX+8ihVH94eqwSizDRFzGuJJUCLRaIvuHGiJuhCznSTPs2iuJ5H3WQ9wKlWoWfU1ULpVTExTUsLbk/B8W2A/ZbjdVs1Ty+cZq1NuSmwLagxMDUtQwQbywBjucaj+0OkyImqtpVAG0pRXTqcsgJUnVEDfV6dMfO/7/AFqZWpQ0VHRgwZTJBBmSjgNPofPBJJM2jh1t9EFjDVhfU/bigaWVhCtMMeYhNRKrzRLEE8xG0ffHynN5p4aFWpawT1sVaGG/SRhjmval6rCqSWGx1XdCRdW1eoiysJsOgWcyAqQ1EiWuEm9iQdE3YSNviHWdyE95BbI9hTqp/aFWzGXXroAWrTDMujTABASDBgQ7FiD2tIWdya5oe8owKvVbDUxkysQFqWMoLG5Xqq50GuKnIrO6gzykkCOaeoWO9sNeG1nqK9I0kBMt8IWyiYMQeliIuT3x2atTsnYnZm2wahC8IqulaprjVo0nWt/8xCZ6/CDi9KWXTW1JecAxrJIi5MCbH67eZN1fJ5uo2h1ZAttVQMdugMM7AbxMCx7YlmPZmqmzLI3uYMqjWgEAc25tcYq6TkdFR2ZzrAAWf4Zw+rWA6ILajZB9Nz4AEntjS0M2tHTSoLraQTcqSwnnYowKkCYAaEEkkseUFKlRG11KbAopK6tXyi+meVfQYTZnjFRg0IqK5vpSAZMxfpbbwxcOBHdKIX1q9unJPONe0jV6qhdVRaYgPy/EbtzgLqWQIZ7mJk2xf7P1XNRQHUQRIALSCVUgmQNj0nzxnstlne/yjq1lH8vQYeLUWkPdIAzn4pAM9bg/KN9Pq22kTeuZJOkJ0Gyf+0XEhRpalUNU1FU3TS3KYbYoQLwpM7T2R8Hes9V3qOxZx8ojTYgsJIJaJ+nxWxVxHjdSoEWSypeS3Lqt8LPfTA/ER2A6k8AR3YBKqBlgwEZxBdKZBJKzGvYfUYKx+V1tGqu1jjH3lRnslXRQvxotyaYJJuZZ0POCJNxK73vOOr5IscwUaFygUOfiBDSZKgalIOrUQW22thz7RcSNFNJVGqNJpuNQUaSAZWA9Nl7XFxc4z+Z9oWRYqVDXFVStSVcCCQ2kVAdYE/LLL/DikjIncNUwyWZlEHRDGpABaApsHBDIT2DC0+Bg+GC8nn6lI6qbFT4bHzGxwFk8imsPQrFASAyOyjUs3Van+VUtPK4Q/wAJwR7Q+6oZqpSXUiAgqwU6SGUNzU2giJIlCBb4ThCTB8WrTi/Eb7so68lpMr7TU6lq66G/Gm3qP0nHmMuDy6rFPxqZT1MAofBwuOxnPw1HULSZI0i2P08/uiavtJWaF0olFTPuo0r/AOFOIP8AE1/4sKs7m6ZqFwtz0LF48tZP0OrwjFCZZ38vKPWB+cYJo5FRvLkdBf69B5yfLGu6QlYbYWt8UKarubT/AE8+g8NsMeDU6lCqlRW0VFIKnradpjeRtiFXOpT3IXwW5/8ALYf7RgA8YLMBSAUkxqO8nrJv9IxLWuOq58gApbTNcaqe8NRwGRhBkFrG5R5M1VMdTPKCCpEYXZ7gquQaLAEiRTZgG/2FgPeD6N3GNlmfZuu+oUUVqJ2qIytqWZBapqJ7GJA8BiGc9mUbKr//ACV98pIYArWBAgAcp0yBAlmixvgpB4oObKAW1fXBYRchnFDOAyhSFJZgGv0hiGja+2HnDuE18zli7aP8MchqBQrAA7M3KTYgFe3XDP8A6QKVBhczGpmJYwrA6QBCIJF1Ab/UJxnqeqk6tRb4fkbYj8PNP2a2IIoUuLs91VppwnhdW7VCWMEKNlFiN2Gto30wu2KODcTOWq85ZqJ1MyLBl9BCyLEjUVMc0DaCcbHjhHuVcf4PvEpkQ6rdzSMKCNT8rMNQgDTt1x8mfidyCxBFtNSxBHTUo/NR54I6B5bp1aVjc3MSd1ueEcYXNmsqKwZSWdmUFmQK7bBpYlkDX6+EDA7UTTFSoHD6QX0mmyyF3Go1G3EDynucZz2Zzb0/f1NTBgqwwZh+MAAowgX2BwXmOO1atGsrs5HuyY97WMmR0aoQd+owuXFpy+XAJlseZpef1+isPHlqU3CqQWsCyrHyw1zDH4xeTBEzjzh/CmOXIDH4t/iBgCzDc7yIDb7Yy6Z7SIZx9yfKBb6kY1Hs7nj7pmlyDcDShMTBeLHTuDzfphiOB7joEvI5uXUodMhWDaiA2kEhgA4JVS2kG5U2iLG+2F1fNZurreDpgatOn4bgTFyLdfXD3jObd6hVCKS7Fpu0mdzB03HTfBHBODoyOmon4TIJDBpbm1Qb3PyjzG+KBtEhGaaALq9ll6XD3JBdtE7azc+S/E3oMPqOYWmPc0VDmefVEHSd6l40jcIDpFiSxjSWns69NiwdY0sQTpQyFJEmdLSQBZibziGU4bmwxD0KlTUZJKsP9yusAfXT4Y6iBoiB5cTdVytLvaKu1dkGsn3awAz6omJhmltNrazIA6bYSM7oYYH9R/8AIecjHuczqLWqIb6HZQ4O4ViAZURsOx88EUc1IgEOD0MT/NWP3wJ7XA2USN7aoKvJ1UXUVRCzCOYNb/aGAP7tizL8QqqBTZBWpzAXTrUE2stmpE90KeuIVMsjG0o3Y/1v+eKalOom4kd/0I28sc2Qhc6FrtlpkzNNadGgQcv7qsKsOzfA/wAdNaiwUVv/APQAWgud8djOZfPaQ2nSpbdtCau1iR/+J8cdgwkbxS5heFF+JA8qA1D4CF9QPzJxRX9+43UD8Kkb+nLP6YIyGWQqF1Hl3W4uSTMfaZwcppC0DbuPGD279J8cUADToFcuDhqUlXhgF6rwewkt+v29cEoFpxCin4vOo+g5h9YxLOBUlaU6ibwLgedz98UUcoTeB4kmftt9cFMvIIeQNGZxTH/qYCg6goOwA+KDE6RM3B3Prvg/gntPWNamKWhQlmLqIKEhIKqP4gAAe3nheKlLkSrT94dgwco0SWjqpAnDHLZrLUVJCohNiCC7FZDTLSDcD5QLfQhdG1l8UIAudtot/wC3nuHXTTK1GL3NyshKiiWsl3NP4djucfMM0LMpLp0PzenNzD6nGqzvC2dVrKxHKIZ7BlIFub4rEiAD498BZ3huukrtpM2lXWRHQ6yNURsTI7kRgBPNAbmumpJQz9YotMVQCvw3EVF/A4aJIFhqlSLWtJea4O1ekajo9JxyyVY6vP5mAtzXYSJ1fFgehwRKjOCWbTTdhotGlGYFpBtIGx9cPPZTgnvUzCFyoRl3klQSwkCwJaABfpeAJwUTPoAK7aJo7rO8Gyr0GbUYWQTpIIeAwjyvceHTF/Ea2uky0wEJ3CwA42g/v6741eV9lcujI9Z6lZWYQdSiACOg1Bx4SJmwG+A63A6NT/LZkYKvNeLKoPJpmJjrN5xRxcXZkWuF9deCyXDPZ+zM8sFGoqoJBjxHxeSnzIwdT4nUUh2Gin8tMgAsRsZIGiPxCIFlwbxnIVMvQLe8uzQHBuRpJYX2b4bdRsSDdC/CjCuaklzswM7Az1ny/YIJnVqENwCuOcLElnYljJ+YyTNi389XmcPvZ8gSxLLqUiTUIEakCkkjQs84GoQYOFfDuGrJm8AmSVC2BOxMnzMDz2wxyha1Rm0INiGt/uYWJgC3WwAAAGBWd1V2fYr3j3tE9Ot7qpKqAIIVSGBAu6g3IuNyLfDgIcQRKRI0skwAPhBMgAiJHqvocVcQp0WUMwtMBkJU3JYmIKi52gb2jYBZjLU1RlphiWiS5GwMxAH3nB80bo74oga4OAVFb3VQy6lGYk6kgqT6WPpGOy/B5DEF5H4RNr3K9RYdcRylYry6QR37dYN4jffDfhmZJ1XHTqI32g8vX97YE6SxvSMG5TtaTvmHpjm0ugtIvHoYK+kDFuX4sOjafBrjykXHkRGCuL5kE6CnMQCWNrjbcSe9zGAs9kCROkEeFiPUfzwJzQd1PaEbbeKvr+7Pxch6ERB8un0jHYjw+upOkqQwAv3tHQT0x2B5SEQzgK3J5fmimhLHq1z9PhA67W74ZZjK7KanMFuZIFixkmDAhtiNgDaYxNc+KWqacKBdVI5ulz8U+ZgG8YQZjPVagIChF3ImWPnqMm+w74jKTratnbsAvVIMtspJI2Aif3tidOrqsilo/DsPMnb1GBlybNdjHmb/AL+mNPQ4epEmWXcA2UCZHKu3nI22wRuuyDM4MHNKKGUqtVSnZdRAlOYgNF59e8Ya5b2fj5FTuahFR/8AxHIh/wBUeeLl4YWrSwK0hEtZQQALKbdvHb6s8zn6QMrqIGwFhYRGptxvbSd99sXDAN0MYoNGqOXiOWqvpc1UqAAEBUdeUBZB1Lp22I9Thjl61E0PcLSUrXaAarKGnYEBCIm0DUenfGUoMxZhSQKzXOhSzE+LGW+lsE5fhL6iahTVpOkOdR1SNwJMgSYPbbHGikQWB1tCcZrgK5VG1CwAOkAsJayjSgiZ8P65Slx00w4pkAMIYQPGLHYjUenXG59qfaWjVpikoYEgAF2iBIJCqBpF13ZhcXi5HzHilKolm5x0LCZjtN1I6ixGA9prX1Wo2HS/oth7IZylmMtVGYdS4YKnvDVVShD6p9yepaL9zgX2lqUsvQU0Wpq+vTFN6jjQQ0khzPxEbYScAJai6U/8w1NWkEyVVYkT/q74jx2sy0VRzLh9WktJAKwCd+x+uDh52SZj/M6pTr8X106aVCAEJg/DeAO9rQIHbDnJ5enUpKAQZnlbmvud+YdLqROMjkfeOeW3duw2uTJ9PTGpyWcCqV1EhbkBh+FV5laFJkbhpExBIwLPqm3RaaqqvkaSIywVEjUVKuoie5BFyLXNpkxj3K5ZACVq69SssBSFOpSvNMEgTMAE2wCcrVUlkkggE6W1QSoLTBJImd8RpcQFgyxH4YH2gr9IOCCgs8uBdZQ3FOHmkFZIQkkMFeRHLBAPMASSIM7dMD1qNQdFfxp7jzUj8h64dcTr066p7sDWoiCQCQfFus9j1OPa2RRjHzAAn5SJ22G891JxQtO4Wi2Vr91l2q3BEGDcbH6G0/XDClWRbR/htaZ8R5AEW6fUHFXGOHQxLagbC99UACxG5t2wCXeieR2HWDsSOv7GIq91a61Cb5nLug/HT8pWfX4T4WOAmzMAGGQbAkErNj59u++C6FSo51hwCQJKi+2x2+l8HUcmxp7kCTtBB2mRbt2Pl1xUd3Zd2gf8WhWfytTS2p4INidxB8iI6WMbY7F3Eshpg8qGYOn0+WZHW0DHYI02ECQNBRnGqjvVamW0qhAgSJsDeeomIi2KaGSEEKpY/s3PTp2xUlEkliVEkmWPWTsq3w5ocLBRW1kgmJYaVG9wBNrEeeOyqjpsooK3I0EQDYt4cx+swPqfLB9CuzuqooUkgTGoiTE3tbwHrgzg/s+Kh5KdSuR1jTTHqTceRGNrwv2Fqxz1BRX8FEQfVuv388Ea0nZKuc9+6yC8LEyULE7PXYibbqi8zf8AtjqHDS+ZZEpBizHQGlVADMZIAA2jqY2K2xpOKZdKNYqpkKZbaSAIOqYBvN5HjHU7+z3Kg1a5cf4iEegYv4mCYBv3GL5OFqrWjUddaqeR9gHYD31UKv4KSgD1MQf/ABw/yHshlqXw0gT+J+Y/+2HqriYp4vTQrL5LW4ejZ9KHu92JDMBp+EsAq6YIsAZJmMKfaHgddaZigX1GzhE92ABGl/hG2xgEXx9hzPAVZtaM1JpmViJPUq0qT4xOM/mvYpncGtmDWUH/ALmo9DECYHSY+22M6QZHWSPXr6FaDZWFoFVS+SZbhDU6TRUSmzAkpS1OS2k6Rr+FVmJGo9cA57IGpbWj6TyrUYow/hk2byDY+8ZP2XoIwaJMEELyrBI6C8xA363m2PnfEsrTL1NSD4iPoYAv1gbi9sBM7Wnf5dfojNcXWAOuvFYygWpaUakVk76AFvblkmdzcyThnwJkq5kpoC85kCNJhtO0CN/ERO2GGX4GFPJWNNS2wuIuQCpkE+JHTGh4VwenTuDrO82F+8KAJ8xhuEiV3dI68P4QpCGNIIOq8zPs1Re+nQ34ksZ79sZb2m4C9JZOmqptqIIYT1JW59beGN/hb7RAf3arqFghP0E4edEEjuvn9LKE015UIEghhF9TXDDY7WLDbbFGZV6QUgOFvytcCIgqYAgzuI23ODeG1yqC4MHUYj4G1ATplhtsR1HXGrT2bR6asrMjFblYgk7yuxv+W+A5L2VS3VfP8znxUWGseh3E+RM/ngKsilYse8X+3T1AxqOO+zZpKWZFZZ+JIUibXU8v73wh/wClKUBCtq6lGkiy3gzImbiOt8DLeau17m7oLhiAOwBF15RzkEgjoknbVtjT8PKik0oSQZaCytGlRqAaZGqx1C2obSMY/MakZWB1G8HSQwiJnfofEYP4VxUJUDAmkd2EWkAzEm0iRDDYkGRiWmk0CHAlE57KBqjOlYGT8DjQR4Ag6T9RjsTzWdy9ZWhWWrvoSWRiO1tVOex1ATvjsHbEXbIZLFDJ5dQrNAkNAm+7N0Nsa6nl1MAiZAvJmCWtO8WFpx2OwAKjQDa+rcOpAKAAAMNKa47HYc4IBXxb2kzDNmKwZmILtK6jp5HYLyzFvLe+98bz+z+kBXzkADnXbzqY7HYzIyTKb5n6rXxDQIG0OH/lbkDGV9ruM1qTotN9IJvAHh1InHY7DgWWzdaNWkGbwzRPgYHnitEAZh2Bj7Y7HYx5/h9SmGqqmsOm+5G52GqPyGPlHEhNaqb2J692g/bHY7CTk3DxXtOmPeURFiVBHcSN8NM8oGYSAFmCQAAJ0k7CwuBb9cdjsPYQAsH/ADb9VWb4vQpB/Z1x2vmKbe+fXpiCQoPTsBPrh97Tf/1a3/02/wDtOOx2PQf0+iQPxr5rxKzLEjkix6F3keIPbH1PhY/wKf8ApH7vvjzHYTw3xOTeKHcYq+K0waTgieU/kcfO6d6d785H2Jx2OwyQNUqxJuLOffBZJEHe/wArdTfoMLzUPvDt8R6DuR1x2Owo3cJn+g9c07ytIaB5enzdNugx2Ox2CPOpQeAX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4" name="AutoShape 10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000"/>
            <a:ext cx="1397529" cy="540000"/>
          </a:xfrm>
          <a:prstGeom prst="rect">
            <a:avLst/>
          </a:prstGeom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xmlns="" id="{B113C1FA-839A-4AE7-B864-5F4788848FCF}"/>
              </a:ext>
            </a:extLst>
          </p:cNvPr>
          <p:cNvSpPr/>
          <p:nvPr/>
        </p:nvSpPr>
        <p:spPr>
          <a:xfrm>
            <a:off x="540000" y="360000"/>
            <a:ext cx="1106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en-US" altLang="zh-C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9999" y="1152000"/>
            <a:ext cx="110627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Modular and offsite construction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67" y="1912503"/>
            <a:ext cx="5643518" cy="24799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5369" y="4538165"/>
            <a:ext cx="41617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timber school for Vienna - with CLT</a:t>
            </a:r>
          </a:p>
        </p:txBody>
      </p:sp>
      <p:sp>
        <p:nvSpPr>
          <p:cNvPr id="4" name="Rectangle 3"/>
          <p:cNvSpPr/>
          <p:nvPr/>
        </p:nvSpPr>
        <p:spPr>
          <a:xfrm>
            <a:off x="5108166" y="4357831"/>
            <a:ext cx="8643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Stora</a:t>
            </a:r>
            <a:r>
              <a:rPr lang="en-C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Enso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3035" y="2723832"/>
            <a:ext cx="5572094" cy="25795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655821" y="5303387"/>
            <a:ext cx="12193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bonestructure.ca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678904" y="5580386"/>
            <a:ext cx="31007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light wood frame building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586625" y="5152450"/>
            <a:ext cx="42279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Fast construction </a:t>
            </a:r>
          </a:p>
          <a:p>
            <a:pPr marL="0" lvl="1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Quality control</a:t>
            </a:r>
          </a:p>
        </p:txBody>
      </p:sp>
    </p:spTree>
    <p:extLst>
      <p:ext uri="{BB962C8B-B14F-4D97-AF65-F5344CB8AC3E}">
        <p14:creationId xmlns:p14="http://schemas.microsoft.com/office/powerpoint/2010/main" val="1858342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0000" y="360000"/>
            <a:ext cx="1106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Earliest shelters (Europe)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68558" y="6216815"/>
            <a:ext cx="610320" cy="528064"/>
          </a:xfrm>
        </p:spPr>
        <p:txBody>
          <a:bodyPr/>
          <a:lstStyle/>
          <a:p>
            <a:fld id="{79AA0B8D-5002-4A0E-8DCD-D60B08B37DCE}" type="slidenum">
              <a:rPr lang="en-CA" sz="3200" smtClean="0">
                <a:solidFill>
                  <a:schemeClr val="tx1"/>
                </a:solidFill>
              </a:rPr>
              <a:t>3</a:t>
            </a:fld>
            <a:endParaRPr lang="en-CA" sz="32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9999" y="1152000"/>
            <a:ext cx="102536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zh-C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Timber has been available as a construction material for most societies since the human race first started to build crude shelters at the dawn of civilization.</a:t>
            </a:r>
            <a:r>
              <a:rPr lang="zh-C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Kuklik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2008) [1]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000"/>
            <a:ext cx="1397529" cy="54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14841"/>
          <a:stretch/>
        </p:blipFill>
        <p:spPr>
          <a:xfrm>
            <a:off x="4453680" y="2846958"/>
            <a:ext cx="6493000" cy="29535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666845" y="5880114"/>
            <a:ext cx="44724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CA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shelter framework of primeval man (120 000 – 40 000 BC) [1]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34154" y="4326499"/>
            <a:ext cx="3212333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CA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Tree branches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CA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Covered with </a:t>
            </a:r>
            <a:r>
              <a:rPr lang="en-CA" altLang="zh-CN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grass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CA" altLang="zh-CN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Circular</a:t>
            </a:r>
            <a:r>
              <a:rPr lang="en-CA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floor plan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6948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68558" y="6216815"/>
            <a:ext cx="610320" cy="528064"/>
          </a:xfrm>
        </p:spPr>
        <p:txBody>
          <a:bodyPr/>
          <a:lstStyle/>
          <a:p>
            <a:fld id="{79AA0B8D-5002-4A0E-8DCD-D60B08B37DCE}" type="slidenum">
              <a:rPr lang="en-CA" sz="3200" smtClean="0">
                <a:solidFill>
                  <a:schemeClr val="tx1"/>
                </a:solidFill>
              </a:rPr>
              <a:t>30</a:t>
            </a:fld>
            <a:endParaRPr lang="en-CA" sz="3200" dirty="0">
              <a:solidFill>
                <a:schemeClr val="tx1"/>
              </a:solidFill>
            </a:endParaRPr>
          </a:p>
        </p:txBody>
      </p:sp>
      <p:sp>
        <p:nvSpPr>
          <p:cNvPr id="10" name="AutoShape 2" descr="http://t10.baidu.com/it/u=4006527200,2801502287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2" name="AutoShape 6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3" name="AutoShape 8" descr="data:image/jpeg;base64,/9j/4AAQSkZJRgABAQAAAQABAAD/2wCEAAkGBhMSERUUExQVFBUWGR4aGBgYFxgcGxsYFxgYFx0ZGyAYHSYgGBwjHRgYHy8gIycpLCwsFx4xNjAqNSYrLCkBCQoKDgwOGg8PGjQlHyQpLC8sLC8sLywsLCwsLCwsLCkqLCwsLCwsLCwpLCwsLCwsLCwsLCwsLCwsLCwsLCksLP/AABEIARMAuAMBIgACEQEDEQH/xAAbAAACAwEBAQAAAAAAAAAAAAAEBQIDBgABB//EAEMQAAIBAgQEAwYEAwcEAQQDAAECEQMhAAQSMQUiQVFhcYEGEzJCkaFSsdHwYsHhBxQjM3KC8RVDkqLCc7LS4iQ0Y//EABoBAAIDAQEAAAAAAAAAAAAAAAMEAQIFAAb/xAA3EQABBAAEAwYEBQMFAQAAAAABAAIDEQQSITFBUfATImFxgZEyocHRBSOx4fFCUoIUM3Ki0hX/2gAMAwEAAhEDEQA/APn5y4PwtjwvUXxHjfHnuUPwt9ceFai9Z++MXrVe4K45lT8S4rNFT8LY8bMfiXFbBTsfri4bSGSFJndfHFbVVO4jHpLDrOK3q9xgjQgvdS8j8Jx5rbtOOFEET0xMLNh03O/7/pgoCRkxGXQJlkKZYSTcHf0++KuI5WCT0nttirL1zT8e9+nj44aiqpUNsh3JtHn4+G+BnMHWNUtebTTxSLIs5qkNeFt5SMF1kIVrHY9PDEsrQnMiokFGBHiIXr3NvSdhbDo0sMPht1lLO/EjAOzDbWXy5Yga79h4T+o2xo+H5NlQbSTMdh+uAOEZdQIkNUX5R4kn1IkiBtaYwwzGagEAw20/hJFp7b4DMHB1bUih3dBA33SjidV9XNLAWHYeEdMChmPhhlpIA7bGbdxgbM5MzKm3bFDpv7pzD4gEVsh/dfiOPQyDxxAKvUziS1B0GOIT4IVgrMdhGPfdsdzjwaz4Y9NH8TYpsiLgqjczj0Vuy48DoO5xIVz8qxiFK9COfDHY8KMdzH78MdiFy5tB7riOgj4XnEqlT8SeotihlQ7EjzxIHW6s4qb1W+YTilnU9xiRDDYziKqWNx64KAEtI+t1DT+E4spofmuf39cdTTePr+/3bFhIHe28T9/QTglLOdNm2UdJNyYAOOarFlEk28ZEfT97Y7QXggwv3628Pzvj2plQQFUR4+dv3+eDdmKtx9Epmo0FMAbgyfsNp26/fHkc6z8zKhXoQx6zv6dYOGnDeBhPC92O5PYA7eBIk7heuIcSy3Pqptzrtq7gCCL727z57YuDXko7L3Q+TyRo/wCIJBIjTIKid/E9QJ8d9yaufckKQOa20b2nfAPCa7MxWoZIEgRsBCx57YY5moFUsROm/jhebE1KG0jM/DBNEZSdR4ckvqcKFGwMSQBUtI5XYiNhZR8Jk6t9wCyoMEyJFjsYnxEEHttvtvgCkr1P81gEmQetp2Fj8x+tzjQjJBqShTPLdCd/Ij4TfdfUQJw29+YpURCqca5JPVrgMEImYiLCbbT0B6beNsSZBuo338POcUrwc06iXYpJgNuvcHoRtcWPhiQy7U2GnmUwAOomIA/EOsG/bqcB7Gx3T6KznBrqcPVQbLq0mBq/e+BNTC2mMMFcN8Jv2n8rW+mOrUwQFMz9D54UOuy0GTlho7JcQx3OOAUdZxKvldG8kdx/PEFbsuO32T7XgqYqjouJy58MQBbyx4V7titdbolr00x8zY7ERpHQnHuO1XK8l+hDYoep3T6YjpDbAjFtIdN/HEhtIUuJA0CgMuN/t/xiWgmD9vPF7WxUtInmNh47/wBPzwUa7LNmfrr7L2gispgww3Exudx+X074qDiCpmR0H6fvzxPL1dJkDUr7zHjO+3W+2+I1OGhg7CYMaSDHLB3HmBcmD98GaBeqFI7KNFLJ5J9RJJYnpNh5kdY6DBmZyxWCLxuAIO3T6d8eUeLqZUA6l7iAdr/0i+KK2dcNJM/aPLEEHipaC4d0aIqjxt6qkFdMH9enfx8cAV9YaRJkzFzOKa3El18o5uvSR28/H88MqFIOjMGgrBuDsTEyJiDA2+YYufEJFweJLb14IbhuYY1jrUrCWkXIkevTBfFM0BSaDJtaP4h0OJZfKtSqe8DDS1JzKk2bTBv+yJE4ka9WpSqrqdiwUKCWP/cW4H+04XdCHPDlpjGujb2Nb8eOqU1MxU+ZWU9Z/l0wyyGbeko3I3I697djj2jwsBoaosKCbS0QJY2EeESOnXC/M8QVTDTHX9P64YHgs2bOX1wRz8SbMlTBAEgztG++xnvA9cWcSpvBCkISbfhbflv8JjvbxjC450/LEdO39cMRxZQp97tttvvPqd9sVIN2DryTOUhtubp8/NB0KoVWDAKZEgrAkTbuN5t6dsEU6xP+kbk7gbdN+3fa2AM1lzUNRlfl3VQCbcqwD/u8sX1AANAksY6mBGwHQ+fn3x0jQpjdn0ROXqAqJ6mPXFGYyhmVNuo7fTBhp6AtgFgXF1JgX8LnceG2LKoJBK77wf317+GAFoB13KJFNlvLsOCRwvVifT9cSUr0UnB1TLg7RqjqPzwI4YbkLgZ5LThmbILC9Ut0UDHYrMdWJx2IpMWraFEuBPecMKOUCiT549LKtonv4dib98QLyGK20wDFrTIMeeINvHLwWdFGL+V+Kgy62BWBPcH62xdnKEBT1/46bDEuHtqCE7qSCfDSSDi3iFVWIC9OvnhqIABZWPc9sgY3lr52UuoUBLeJkz39bR+7YtfMMB+/364toUCDt648rUJwtJM4P0Oi2cJhmOgBe3X1v5/wllfMgGQL9Yt+zi6jQNQErBgTuNpjrvcj64qzNGBPTveP3+uKMnWKNqAOlgRBWzBgVO/rfwww236qhc2K2NIPgiOJUH5WKmDsNOnSZ2EAdb+MjcjFnDKTisqwQzWIJERvzAEhum9vC2D0yJki+kzy795gi+wm3lOKc2o1SjCQAAVMjoIMbdP3JwxRLVjsd37G36Jtk+FICWsTAt8t+oVgfHcntabWvSWqpBETsQpS0kxzCbTttFonCz2ezjF3D6iQsyTYyRMfQffB/G89pokqpmREGNzHbzwi6XLII65J2nOHaApRxikaShFsrEiV3YAIeaZm5NgQLAjxV0qNQ1AAh1yIkXE7eQ+uDQzPHvWJjYdukmLTbfww1zOSmSh0k79j0sTt6WM3jDrWkBJTvLjaWNw9xLFdIA6gJPSQvcnoBbAb1FY6TcDy/nifFKuj/D+HYtPxE6bSdoAY/XriiiAdsCPdNrSjIljDTpaYZfN6ZgfSw/Xw+vfHlUjSdI0n7C4mAbQQCCNjPpiCUsWVEEdT5YD27i4UjOwUTIy6ta5n6fZE0eJmQoVQu0SbDw9LYmlaWiItYeAgWj9BgKkQCL4LfToY7mwXtJJ/TBpGgtWLh3vMwbzVjKCd74FzCQoBXVi1TpiRY7G0T1jrjlzCVJX4oEmP3e+FW92rFhaLmHMaNEJe9Ei6xH5eeOweuX07beWOxL9+7qEePFECn7qijX01FBuvw+h6+eJZZYqMh+YFfUXH5YHZeRT4R6qf0jBOYbmFRCCbN69QfUY40E+1tjzHzCjlPnXuAR5r/ScVHMaJVgSCZB6j9R+mIPUFWQFIafQeuLAgEBiajDZf1/r9OuOAPFVkkYNteK9y+ovOthTg3JNvKcEV/hIBhYgO158huT5d7kYgctI1VSAPwjb+v7viS56ixnQS0AQWtAAFha3qcHYABss+R+d2rq8ApFGYyuzASGFoEjlg2i/YDaTivMcOChYaGW+/n5d/DpEbn0cS5tIdAT8qwYjrIsLf8DAmap3kfXDDXUNBSzJS2OSt/oh83m6gGliRvtABEAbi8W22wDl1bWApALHqbeRwdnaNSYLK3dVMx42sT5TieSylN1YEHUCI0mCQwMi4IJUgWieY9sNNmaI8rgpLHOfY4+iN9m1irUGoOYFwDFzeJi354v4+x/u95EsL7dW8B0GI5aiGdzSDa2VQQSAQ+pSTNgJIY+uJ8Syjsn+Ox+NWJmTGkiLfCbncDbGaWAuz9aI/a5fyqWczusQC6sCLaTuNpPbbY4uyHEKlPlUkgiw3v3HbBeayVMBn59TQEDEKBMxa5Kqqnr2xRlqLhuXT621eAn9/bGm2VgjocUq5jg7VMMjlXqVNTEAkEQPLc+Pnt2wVRy7USFWFkgF43kxp0jaTbt0kCcLKL1NYklSDsLRhv/1JiAOUnreGIIi3j5fTC2YVRCr/ALj8oOvsrUy9Nxtp1E6SpJX9AY6R1IgbhdxCgyVAsgCLnpMnafCD133wZT90hkl0B3QgQ3hzER9WI74EhlEH/ETqDcjx8fPfyws9oIulqxyOY+s1jkuqtSICrdy1zeygbdvHF+ZoqvulAgwWPqYH2H3wKtHdqV/DqP1/Pw649y2aGrVVaTYeg6D6YWdYFeifj7NxzAC7s6KziiEuEHyKB/uNz+f2wuWppfUu03Hj4+Bv+xhnSeddQ/xN9bD7kYVI2gyRIMDBIzaFiGlretymdOqWYkExE7SfI/0x2I5TieksTZQII0mNx9h1MY7DQw5OtLFfIb3+SF9+VgRqUmRbva3fbbwx4KAB1MSoPSbn9/uMGsEFhIjrM+BJB9e/XANeuKR31sbzuf8A9cB7Ig6LVdisw8ESiEi3+Gv/ALH9P3vit+IpTBFNdRG8fzOBFq1KraTYRIAO9+seEnBf91RVMnwtYCf3/XBRGG7pF8znaNS93qVCHqHSgIMHbvEdf3bB9B006lsD1O57+M/ucCVqIB1sdQ6T0G+37GLaPEQbFFtsTvEzt2v2wVzm8EuWuItSoZOeZQZmJO/X6DwW/jg+nlejdQYItzAE9ZsYI9RgejnJYHVaQCALAHvI9Y/LBdekT8Toq+Bknt5+pAwBxO6LHGHCjwVVTh6uNMPrXcGF5elzYdRJ7CxjEWyC0q6lgwpiZuTuNr3677+GG44urSdJBk2AgEm5M+p6T3wmznECWJIHp2HcHfE3omCwu0a3QDmtFwestZHWnaIgkHxGxOxgG3h54nnB/d6c1CGEwIBAFibC/QfUDtGEHsxXGqqQCo5f/leOlsW+0mZBp0yQWGqY/wBpM/fChkl7bKPh9OXuoELOzzdbqjN5VK9dRTJ0EAErtdySbzaDPh6YHXhgpkmo0N8oYXnpI38doMbnEspxQqy6RYEEAWH7nrh3/wBXpEBnBkG0TO8xPSYuevUHDvBc1mQVRpK6eQMALJO5kRbYeJJIPTp44FzOUEhmsdgTcd4I2I/iHqMGUFqAysOszEgHebSbX8x548zGbJdg2lgCRGx87m8iLg374qDaVliawW3dXZunSZdRIUd5EHw8fI/bCnLVaigmQyhoA6wZIvt0xLNZulGhQxJYbkEAiew3vgjIsCrbdI8ZBsB/t9fGMGGyALGuy8VlbmQ6W6/1GPKjq55xpbo3Q+ff8/HpgLOaS4FNoKkgxf08gR364hRz3NpqGB1MfmOnn98DfDxCbixB4o4rULaCRpidwAQPP+e1sDZog8oBETMiP3/XDPJMAyhVB8yLjbcna/p3xVxWmoB0nS3RduomOwifrt1wLs61CcGKzGnbJfVrup1C4Ah06RsSBtB79DvY47FLK1tNiPQ47DTMQANUtJhHZu6E9r11vJYimskmNJgnlt1JsIBHQbajnsrRU3Jk9R4+PfFlbNswspCDoBae5PU+JFumCsjw0teIB/SfX1nywIEtGqrI5sju5sqnoq56n+FTvHc/yH2we1hpaSW+Veg/n+7gXMq9JgTpi+9h+z6/bCutnDLKoM/MdyfpsPz74nMXJcxm9VVmFBqGDKiwjrAiR6/84KRQFMAx1MTvinJKWO0DubX7Ww4Xh50NF7XJgACfOEFvtvjqUl5OjUGtJioCwqxMm/U9O/WTAvi1ci4YaWIUfEzfDck7nc+AHocNNGhURaZd2kljqCm194JUDqdI63xbluFNUYapquNkT4VHiRAA8oB6NgjnaUAixxcXFLaoEDQGad2PUXE32Eg7n0GK1QjmkWMEG3SetrifocavO8BNGlra5mNCAnSDO2038B136g0+H++0jQ55RqFSQggtcxdtz+Hc74XkGWiUaLEVmjHolXC6Lq9WB71TpJbVsIYks0wpEjfrtiHFVd/dADQJkGflVVgzsTv6iMbTI8BQaQ51xcKBpRfJRA8zA288U8a9m/dwFIl11shErebEGbiN462jCpnAkAI3/hcxmZha07fysOaB+Ll3iAVmY7Lba5238cXpSGkgnS+4J2jaD3U2vzDbbB1XLijJIZYEAASpkrdSbjbrO2+GeU4N7+lrUBhsVMiRa+9jPlsLnYtMp2qrLOTUfuky5LlEwrESYiD9LMPEYX5lCH78s6tVrCT8W4H188NKyPQbkOxvTqC4Pfp23EHwjHuYyYaqWAW5Kso2nblsBc/KQDcwGwZoCXkjddgrNVwd4gg+s7wcMKOZB3HI1rAcp7H+RO/1GI57JKAdJi1lMWNiRe46yLjywtJamwO07xe09QfLEuaAdCqG3jVNcwhUhvi7Ou/ke/kfQxgHiMfMpDTG23n2wXQVYs2oG8CYwZn8oDPS958b2+u2x7YoHELmsAFWhuHZiKakLLJ8U76RZWEW2gSZg+Bxbm8sGXUBrQbR8SeXYeFwOvRinT3i8y2IMC+x8v5SRGGlDV8U6O8bH0ixv09Ix2UkpuOZtUQhAQN9UdCVInHuG2SyKMnKw1KTHrB7/n9RjsVOHadQVf8A+hI3TKOvVKxT5b7z8U2t1kflv4YM4dqUEBiQDJZth4L/AF+gwZmOCBQsKmqL3Mm7dTft0Gx2wtzlZlHOCFHyr599vpiridgoZE1uqjxCpyEq3xGBFvE/bz33ExgTKZa/VjvA/P8AqcQ9/wC8YSQeygGABfr/AFJwzyuRlTI9Li8joD57km/TFwNNUJzwCrMlTUQAvvX6KLgfTc+X1w5y1EkAuw1AyFWDAtEdF6y1z4jDH2b9nfeUwx5EPRd2g7knp+xGG/tBw73WWiigBLL3k+cXY+Z/TFqoWdlOZvwxjUrNLlBVrU6QAE3sTbuZ3LG/WfHH0ChladFABpRR6X/mcYvhPCHVkqMedSWABOm66QO1o2F/O+NDnISrLsKmkrMkACCCR2jrF/K+nAv9QGiwFYYd7jTjzNDrrkl3tJx5CRT2SRJIvciSPwiJuL9jijJ53TymAoghgU6gsdpLWIMzcR0xR7SVkrggAEzIaIjw7mevjfCThfEtE0qmxkDe07Ie6EzbpJPkJsxcTqmHYduUZR5reez2aoPUYOdK0QLudKg1CAAuq8FQTPZbWxR7TceoVqyhDKhSp1AhTBOx/wCMA+wns+a/vKjgmjqhQTdtMgjwgMB57Yc+3WUpl0QqANM8oAjmO2MvEPuSy79k7go4mvygEnXy2+aRnh7sVuSrG+nf4ZHwra4A6/5g6QcQynHEpV/dAhqR+YHUQ2kfMCdQm3XzMXXcf4l7tBRpLpLAGZJgHUCqze8xNrW6kkPg4WmGkAuykc2wkRY7A+c40xNVG0kcMLdmHkOKee2IX3a1FhjMAi8g9B42wspqKh2JIF9IvAkEG3MLG0EWNsE1Mmr02lgYYHSdu0i8k3PfYyRgTgeSNPMU2LgJJ3A67jyJ6zF9r3OJQavj7Jd0D2klp2O3FL84HCmeenvI3S9t+215FrHCrMgMB1HQxB3jb+Yt44+kcf4SHRnTlqATI+YdZ7267+OMScsGpqAdp+xPqN9wQfPBSKQTIOASbIwAywSQZA2m1/URMR1MYYZj/EWfjXcjqp7jt+XhEYV5ymVY72gyDHbwGx7R9cGZDW3NOgzci0+n8xgbmm7CLGRVFQ98NNpjvpM/p98QWmhSwYGfMN59QR69PV7w+jTYspJ5gSbx1Gw/p3mcRzeSNEhmYFZhQFFtz59BMH9MTqqGNpsN3S3LAoJEzvy77dMe4KrabDmlr6xe8777yOu3hjsWBSOrDShnc47N8XSB2wLxH3zsFlW7osMZvb+I+EmMM8zwllmQe0XnV0G157R1xHJ5M6tTKwKjmUGSQpnmiyCAAZk2264CHFt2teUscB2enPRK8tlSGXUSoAvq/la/ph5l11qQqlpgDcSQRsAbCN5PUbYM4T7JNWqgs29iqm0hZkkdIvYHcQcaLLZemisGA+CABZO1zOw3gzubGZxLpvDn8kuMO5x30oHTfVMMrnCtJRTQnSFUmLAkD6/vfrTmHBVXd9Tc0/hAmBP2P5RBlfW4zylVkiZvYCwHmdpiwsN4nC8VKlVgoDVG6KB369h54UfO6TQa6ent9062Nkfv6+/2THPca1AKADChYvpEdup9IFrAYWtUeq0XdugA/kLDzxoMj7EtY5htM3FJBqqEC/S4Hjbzw+yGXK8mXo+6AkExzyPxMbU/zwQYZzu/KaCXfi2tGVgtZ3Kex5ADZpxRX8Iu5HkLxgbPezYzYNKjlWoFTy1tauWXxNNtNzeJMCDNwG1VdcvQJatU940/CCT9TufthHn/AG0qOfdZWncmAiadR/TzwJ+KhZ3IBmPPh7osOFxEv5j+63metVovZXgn9zy6USZIkkg/MxBI/lhV7dD/ABaf+j/5HDnguUrUaKrXKmoWJbSSQNUkCTufTCf22P8AiU/9H8zjHeSXEu3T2CAGIGU2NVk80UHM1A1rAcvxgTcqOp++OzXs8bmkdcboY1r3B6EjY+I64G4rXdCrKjsIvoAaL9Rv64My+c2JsejA3GxsRsfD0xoQytEYEg05jh5o+KwpkkLond7+08fJKA7LY9OhGxHntgxeIakVDFiTfcTO3QiSe2+/TDhwta1RddrOsBx6fN5D6HCvOcBYDVTIqp4fEPMYZDSBmjNjrcLNLy12SUUetiiFzZpooRi6lLobkHY+W/f6yMIczl6lPlgkpIIIMwL9bqRPqO8XuSuy+PTxHkf5YPpZtalQF73vAgiFgGF3jw+5wRk3Dy8v2QpYGyD0O2/7rIMgd+UAarQSLbC3cX8t8V08qFcg6w0fELgD63Xfr9dsP85w+muqqLR8wi5mAI2JYwJ8dovivOcJImAFJ3tqU9YncXHiLdMMdqaF8bS5iynezok1FOv/ADg/OmpTgvLFwDeGU7fl2/PfDDh3C9bAAAuFBAlRYdeWBc9fuBirMcNdOSC4F/dtZh4r+o37EYsBpqrvfnNN0pD1oKMpkHdYCqIEyIA2M/EJjrGOxdqWoraSNYFkYXJ2IHQmJuL+Ax2CBthJkyNNFa7N8OSpVZwzw6gkKSsiQACN4M+Hji0BaSEqgVAhIFgGJ2B8Tb0f6i532hAJ90pa0S2w6mBuZtv2GB8zwutUGurUYmDyKtwRBgEkCwJJI20t2nGdmMv9NnjyTQjDB3jQv101XtHiApoiJzaBAYz4jzIv126WGB011W0qDUboqjb6WGGPBPZ1DqavUYqDyoggsImSdgPX642vBcmI5V9xRX8Nixm4Lm58YA88EMBcTJO6uKucS1lRxarNcP8AY64/vD6T0pU7uSdgexPpjY5fgQp04o6KI0zGmWJPRn6eYGLstVoh2dCHb4QAASAIsI9AST0xhM3xnPZo+7pKz9DpsB4sdl+owB2Ojj7sDbPMosOBlxNmV2UDe1qDxehkw0v7yod4jbt5W3O+MznfbSvmW93l0Ziflpjv1J2HngzIf2dgD3merAgXKKdKD/UxufSPPDCt7U5bLJ7vK0lgdQNK+f4nPifrjMmmdIbkdfhwWlh4omd3CsznmdglvD/7PatTnzlXQu5RDeP4nNh6T54aHjeSySlMtTVj1K7H/U5kt98ZnOcZzGacJJcnZF2t1Cjt3w04T7DVXaa5FNeiggufOLKPUnwGIYySXRo0TMzI2d7GyWf7R1f6eae5DiTV8uKrQGLbCYEOB+WFPtll2102gxouY8TiHDPbXLrWpZXK0jpNTSWYwZJvA3me5HlinjXtI7ZlAab0wVAXmBm5ksIi94g2jc4OMJY31SDZXRTZ2spupA8Dss3muIe7ZbSCPyOOWnTq3ptobrHXzXY+f3x5SzuWz1jNGqqkki6RaSe328zgbO8Eq0bkak6Ol1+23rinZlm2hWu3ExSHK7Q+Kvd2p/GIH4lkr6jdfy8cGUs6bGfJlI28DcHC3LcVYfFzD7/Xri9aKPJptoY7gbHzXY+Yv445r8pv4TzG3qOvJElhzNyvGYeO/ofv7plmsvRrAFp1Rd1WDPionUPH7DCTPcDdBqWKifiW/wBRuMH5OjUZwhWGMwwPKYBN5uhMdbT1wWM24gEkEbeU7GbMJkx4nDYxLHGpd/7h9R15LJk/D3C3QH/E7+h6Hisv/eDBDXkb9QdwfGCAfTDTL1Q5LLpMqJB3nsdrCT5z5DEuKZEVSrqqg31RIDE7EgXHj54W5jLKE1UzDC8hjA0sUIggE8yv9B0vhxjXZbbRAWZJq8NksO0+w65JrkcxTouXKHYTaCAxi9hq779+2Hz0qVdejj7j+Yxj6mYZqbCxLLp1dRIi42MSemC8jUGsaX0QIDTvCgDVMbkX8fTF4cQ0toc9lEmDkY45h42NkFxfJe6zAVjqBFiQs6SCLyLkfsY7HvGFqViKh3VdMgWLEEgz0O/bwx2DGeMbqjcPO68qbV8pQy505h2q1QJ/u9ASR1522X8/DDzgvDK+ZRK1ZFy9PV7wS1yACqgyNRGkmdgwAXZjFWa45kMi7VKSBqrAA1HJJMQOVfGB8IwOg4ln3n3T06e+qtygj/TOofQ+mM04o5fyW0OZ2/frRM/6TW8Q6vDj7cPVPc5x/KZYHQBVb8TxE/l+Zwjbi+d4g0UEZl2LHlpjzJ38t/DDfLexmTysVM3U98/Zvh/2oLn1t4DE+I+3EDTQQIosCQJA8FFl++M2WXObecx+XstPDRgaYSP/ACPX6Jz7P8NGRy8V6iF2JLsJAPZQNzA7DvbCnP8At5TRdGWQQNmIgeij+f0w/wAnk9WXDRNWpSu7SSS6dzcCTsLeGMXVyWQyraqz/wB4qD/t0/hB/iP9fTHMjc/U6DmgQGBz3ult7r2HHrxKBGbzGdq6QWqt/wCqjx+VB9JwxHAaOWOrO1l8KNOS58z08ojxwq4n7d1WXRRC5an+GmIPqRF/IDGUzXEokk+ZJ/XDDI2N+EWfH7J58s7xRPZt5N39+HotlmfbUUgUydFMup3eA1RvMmfvq88Osv7UVKuTpkVAhjQxWWqsyQGgRu3K03+P1x8pT3tQjSCA3wlgeb/SoBd/9qnzxqfYHJVswM1Qo1Cp0qxLgKSw1AKq3KqQSCxP4LDD7IZasrKllwrKDRx339ymGd4SiZ2jmVDU11o4ggkC9oAIEaStybr4gYSvxjXV1Bqh/wANpLBSbI5sAB4Ye8K9lM2DFUe7QOG11RMMCD/hoDJmLlioi8bYu477B0qRinVAOkDnDHWGTmsgOkXN+kjfDAhcdUn27W227voLKcPoDL5YwCHqkLqmeVQC3QQJYLf+LtgylxqpQVAhAJlyNwVNgCPQm34hiL+z1dqyioppqTpBiUA3ARlkEG+8Hre+M+c2azM9M9bo8AKBAhanwMBIHNpO2+BywveDomIZomUHlaxM5lswecf3eofmW6E+I6fbzxDNcHqU+aNS9HUysd7bev1xmEzBDaWBVhurAg/Q9PHDPh3GKlEzTYgdRup8xjMfERoVsQyOYLidY5HUenJM6OdYb8w++Df74Ku7aj2O/wCuBqfEMtX/AMxTQc/MnwE+I+X93wYOBBFkQ6m+oX9bbYVc3KnG4iN+jhldy+xSv3hpnmBUdGF19T8vr9ceV6a1FdUfQSxLFYYF/hbUNie5sfHFrZso5U8y/e4++Bq3CEeTQc0XJk6die5U/mI9cHbIAbHdPMbeo68kOWE13hmHzHkfv7oapRemgLqDFtSSRHfuPI48Rwbg+o3/AK4mM5WoA++Xb50EqR3P4T4EDHooUqvMje7buvwnzH/GJOmp9xsubTm1v4HQqVPNMqkdDGwHQ9vl9LWFrY7AtbXT/wAxbfjW6+vb1x2DCWStEucNCSSR18l9Fyns3kMgQ9UitXBkFgGYN3C/L5sZ8cU8U9uajWpD3Y77t9dh6fXAGT9mqpl80RlqI3Z2GonsB/M+gOOr+1WUy1spR964/wC7VmJ7gbn/ANcLGKR5/MNITBhWG2jtHf8AX7fqvKPAs1X54CKbmpVbSI7mZY/T1GPc1nuH5TSwDZup8pJIpalNyOjwY/F6YUUPad6+ZpnNN72mWgo1qY1SoJUWgEg37Xw79oETO0TK/wCSxg6SqimQRCgEFobci3ODeIw5DFGPh35lBxU0zv8AdPd/tboPufkkHGfbfMZizPpT8Ccqx49W9TjN1+IwQBcnYC5PkBc4Hr8MqqWZUqvSUwSokAkatOqCJF5jt0x9Q9jfYXLNlaOYdS3vE1MNRWndiIdp1vEbFwp7YZGG/qebQDjWxjJE2l83pZKvUkwwCxqCrrYSQBIHLTuQOdl8sfQfZj+zBPeMarhvdlfgIctqQP8AGQFQcw+BQf4r4fe0HEaS5VqNEAi0CkgWmoDjbYFrdO2+MNwv2mrZdkpVXLZYsNRXldQYEkAf4kC5HMT3wzHkbsKWZPJNKD3l9Oy9DJ5IMKSqrEX089Rj/G5JP1bGJ9neOrlszUqVH0o1MqoKSwflgBgDK2JgHxjG4ORCUDUpKurSCjVOa7wAdIIgc0xI8sfIs9VcEjlqASCack2tLIw1jYdxhoApBkZPFa7gvtSc8Xo0hcMTqcFQg5iNUAs0wCLXKMCb4VVMs7VXZa1OodJZFAqggIjuBLKZgAETF1HU4zHsdxQjM1XRjTimY0kgyHT6Wn64YZH2+zFctTapWAZHJJrEiyMYgrBBwzEAWkkda+B+iq8EO0TLhPtxRapUZzpEEgaDuD8AiZMwRc3We+FvszSdZliCVIlFgLLUzCrI5eW4AHxbHGW4XmTBCpcdVnba5Pw/XGu9lxUZ5104FnUBnsVd5JWB8kQs4XsuRXR6aojN8KDLzorID8VMSinxTlNM/wCn3R88IuJ8GehphgNWqFZpHISDzgDRtMOAInmMHGi43xj3CKyjXVafdlHhSATJ1WYATBUhTcWi+FnBXqNUZ3Y6m1HkAGnUtQFh8OppabC8G+AShuzhaLhTLGbDtEiGZKnS4Kk3APUdwdmHiJGGPD+NVKJmm5XuNwfMG2GOb4fysHRai7saYHbd6ZET/EVVv48ZLiVMpVqU018jQbFliJkEyVt0JbrfCJw7X/CttuMoVKLviFtqfGsvXI98vunNtaXUna4/588TzPBXUalh1/El9vuDhDwPhy04rOC2lSw7arabRNyyiQes23wTleKVKSl1MM7bjYkczErsZ1AYWlwoaLBTGHxbw6o9uR60R1LPEWPMPv8A1xGhw2gX1oIJBBUWF+sdCPDE6fGqFa1ZPdOf+4gtPdl/59MdX4VUA1IBVTo9MyPUbj7+eEsrm+C1GzxPIDhlPjt6FX5ke7QleYAbRBjr5+WOxTlnqRzAEdusfkcdiGEDfX1RHtdaTcR4vUrNrquznux28ugHlhf/AHgkSPh/Gx0p6E/EfBZPhhn7NcFTNU8yw1GpRpg0wwUsztIEIeRUEXLaomdQjFf/AEKlT585mNbfgpsG9DVaVHlTD+mN1mEA1evLyfiNd2IUo0uBvUyb5oH3qioKSrDKHdokKBzvAINys3tbG19ofY7MLVSrSqxKrz1m92J0gkqgGpgfwAEgzPYZfJe1KqDToq+XoXlqQuWIAu1RwzyLEBh05cNfYn2kX+8ihVH94eqwSizDRFzGuJJUCLRaIvuHGiJuhCznSTPs2iuJ5H3WQ9wKlWoWfU1ULpVTExTUsLbk/B8W2A/ZbjdVs1Ty+cZq1NuSmwLagxMDUtQwQbywBjucaj+0OkyImqtpVAG0pRXTqcsgJUnVEDfV6dMfO/7/AFqZWpQ0VHRgwZTJBBmSjgNPofPBJJM2jh1t9EFjDVhfU/bigaWVhCtMMeYhNRKrzRLEE8xG0ffHynN5p4aFWpawT1sVaGG/SRhjmval6rCqSWGx1XdCRdW1eoiysJsOgWcyAqQ1EiWuEm9iQdE3YSNviHWdyE95BbI9hTqp/aFWzGXXroAWrTDMujTABASDBgQ7FiD2tIWdya5oe8owKvVbDUxkysQFqWMoLG5Xqq50GuKnIrO6gzykkCOaeoWO9sNeG1nqK9I0kBMt8IWyiYMQeliIuT3x2atTsnYnZm2wahC8IqulaprjVo0nWt/8xCZ6/CDi9KWXTW1JecAxrJIi5MCbH67eZN1fJ5uo2h1ZAttVQMdugMM7AbxMCx7YlmPZmqmzLI3uYMqjWgEAc25tcYq6TkdFR2ZzrAAWf4Zw+rWA6ILajZB9Nz4AEntjS0M2tHTSoLraQTcqSwnnYowKkCYAaEEkkseUFKlRG11KbAopK6tXyi+meVfQYTZnjFRg0IqK5vpSAZMxfpbbwxcOBHdKIX1q9unJPONe0jV6qhdVRaYgPy/EbtzgLqWQIZ7mJk2xf7P1XNRQHUQRIALSCVUgmQNj0nzxnstlne/yjq1lH8vQYeLUWkPdIAzn4pAM9bg/KN9Pq22kTeuZJOkJ0Gyf+0XEhRpalUNU1FU3TS3KYbYoQLwpM7T2R8Hes9V3qOxZx8ojTYgsJIJaJ+nxWxVxHjdSoEWSypeS3Lqt8LPfTA/ER2A6k8AR3YBKqBlgwEZxBdKZBJKzGvYfUYKx+V1tGqu1jjH3lRnslXRQvxotyaYJJuZZ0POCJNxK73vOOr5IscwUaFygUOfiBDSZKgalIOrUQW22thz7RcSNFNJVGqNJpuNQUaSAZWA9Nl7XFxc4z+Z9oWRYqVDXFVStSVcCCQ2kVAdYE/LLL/DikjIncNUwyWZlEHRDGpABaApsHBDIT2DC0+Bg+GC8nn6lI6qbFT4bHzGxwFk8imsPQrFASAyOyjUs3Van+VUtPK4Q/wAJwR7Q+6oZqpSXUiAgqwU6SGUNzU2giJIlCBb4ThCTB8WrTi/Eb7so68lpMr7TU6lq66G/Gm3qP0nHmMuDy6rFPxqZT1MAofBwuOxnPw1HULSZI0i2P08/uiavtJWaF0olFTPuo0r/AOFOIP8AE1/4sKs7m6ZqFwtz0LF48tZP0OrwjFCZZ38vKPWB+cYJo5FRvLkdBf69B5yfLGu6QlYbYWt8UKarubT/AE8+g8NsMeDU6lCqlRW0VFIKnradpjeRtiFXOpT3IXwW5/8ALYf7RgA8YLMBSAUkxqO8nrJv9IxLWuOq58gApbTNcaqe8NRwGRhBkFrG5R5M1VMdTPKCCpEYXZ7gquQaLAEiRTZgG/2FgPeD6N3GNlmfZuu+oUUVqJ2qIytqWZBapqJ7GJA8BiGc9mUbKr//ACV98pIYArWBAgAcp0yBAlmixvgpB4oObKAW1fXBYRchnFDOAyhSFJZgGv0hiGja+2HnDuE18zli7aP8MchqBQrAA7M3KTYgFe3XDP8A6QKVBhczGpmJYwrA6QBCIJF1Ab/UJxnqeqk6tRb4fkbYj8PNP2a2IIoUuLs91VppwnhdW7VCWMEKNlFiN2Gto30wu2KODcTOWq85ZqJ1MyLBl9BCyLEjUVMc0DaCcbHjhHuVcf4PvEpkQ6rdzSMKCNT8rMNQgDTt1x8mfidyCxBFtNSxBHTUo/NR54I6B5bp1aVjc3MSd1ueEcYXNmsqKwZSWdmUFmQK7bBpYlkDX6+EDA7UTTFSoHD6QX0mmyyF3Go1G3EDynucZz2Zzb0/f1NTBgqwwZh+MAAowgX2BwXmOO1atGsrs5HuyY97WMmR0aoQd+owuXFpy+XAJlseZpef1+isPHlqU3CqQWsCyrHyw1zDH4xeTBEzjzh/CmOXIDH4t/iBgCzDc7yIDb7Yy6Z7SIZx9yfKBb6kY1Hs7nj7pmlyDcDShMTBeLHTuDzfphiOB7joEvI5uXUodMhWDaiA2kEhgA4JVS2kG5U2iLG+2F1fNZurreDpgatOn4bgTFyLdfXD3jObd6hVCKS7Fpu0mdzB03HTfBHBODoyOmon4TIJDBpbm1Qb3PyjzG+KBtEhGaaALq9ll6XD3JBdtE7azc+S/E3oMPqOYWmPc0VDmefVEHSd6l40jcIDpFiSxjSWns69NiwdY0sQTpQyFJEmdLSQBZibziGU4bmwxD0KlTUZJKsP9yusAfXT4Y6iBoiB5cTdVytLvaKu1dkGsn3awAz6omJhmltNrazIA6bYSM7oYYH9R/8AIecjHuczqLWqIb6HZQ4O4ViAZURsOx88EUc1IgEOD0MT/NWP3wJ7XA2USN7aoKvJ1UXUVRCzCOYNb/aGAP7tizL8QqqBTZBWpzAXTrUE2stmpE90KeuIVMsjG0o3Y/1v+eKalOom4kd/0I28sc2Qhc6FrtlpkzNNadGgQcv7qsKsOzfA/wAdNaiwUVv/APQAWgud8djOZfPaQ2nSpbdtCau1iR/+J8cdgwkbxS5heFF+JA8qA1D4CF9QPzJxRX9+43UD8Kkb+nLP6YIyGWQqF1Hl3W4uSTMfaZwcppC0DbuPGD279J8cUADToFcuDhqUlXhgF6rwewkt+v29cEoFpxCin4vOo+g5h9YxLOBUlaU6ibwLgedz98UUcoTeB4kmftt9cFMvIIeQNGZxTH/qYCg6goOwA+KDE6RM3B3Prvg/gntPWNamKWhQlmLqIKEhIKqP4gAAe3nheKlLkSrT94dgwco0SWjqpAnDHLZrLUVJCohNiCC7FZDTLSDcD5QLfQhdG1l8UIAudtot/wC3nuHXTTK1GL3NyshKiiWsl3NP4djucfMM0LMpLp0PzenNzD6nGqzvC2dVrKxHKIZ7BlIFub4rEiAD498BZ3huukrtpM2lXWRHQ6yNURsTI7kRgBPNAbmumpJQz9YotMVQCvw3EVF/A4aJIFhqlSLWtJea4O1ekajo9JxyyVY6vP5mAtzXYSJ1fFgehwRKjOCWbTTdhotGlGYFpBtIGx9cPPZTgnvUzCFyoRl3klQSwkCwJaABfpeAJwUTPoAK7aJo7rO8Gyr0GbUYWQTpIIeAwjyvceHTF/Ea2uky0wEJ3CwA42g/v6741eV9lcujI9Z6lZWYQdSiACOg1Bx4SJmwG+A63A6NT/LZkYKvNeLKoPJpmJjrN5xRxcXZkWuF9deCyXDPZ+zM8sFGoqoJBjxHxeSnzIwdT4nUUh2Gin8tMgAsRsZIGiPxCIFlwbxnIVMvQLe8uzQHBuRpJYX2b4bdRsSDdC/CjCuaklzswM7Az1ny/YIJnVqENwCuOcLElnYljJ+YyTNi389XmcPvZ8gSxLLqUiTUIEakCkkjQs84GoQYOFfDuGrJm8AmSVC2BOxMnzMDz2wxyha1Rm0INiGt/uYWJgC3WwAAAGBWd1V2fYr3j3tE9Ot7qpKqAIIVSGBAu6g3IuNyLfDgIcQRKRI0skwAPhBMgAiJHqvocVcQp0WUMwtMBkJU3JYmIKi52gb2jYBZjLU1RlphiWiS5GwMxAH3nB80bo74oga4OAVFb3VQy6lGYk6kgqT6WPpGOy/B5DEF5H4RNr3K9RYdcRylYry6QR37dYN4jffDfhmZJ1XHTqI32g8vX97YE6SxvSMG5TtaTvmHpjm0ugtIvHoYK+kDFuX4sOjafBrjykXHkRGCuL5kE6CnMQCWNrjbcSe9zGAs9kCROkEeFiPUfzwJzQd1PaEbbeKvr+7Pxch6ERB8un0jHYjw+upOkqQwAv3tHQT0x2B5SEQzgK3J5fmimhLHq1z9PhA67W74ZZjK7KanMFuZIFixkmDAhtiNgDaYxNc+KWqacKBdVI5ulz8U+ZgG8YQZjPVagIChF3ImWPnqMm+w74jKTratnbsAvVIMtspJI2Aif3tidOrqsilo/DsPMnb1GBlybNdjHmb/AL+mNPQ4epEmWXcA2UCZHKu3nI22wRuuyDM4MHNKKGUqtVSnZdRAlOYgNF59e8Ya5b2fj5FTuahFR/8AxHIh/wBUeeLl4YWrSwK0hEtZQQALKbdvHb6s8zn6QMrqIGwFhYRGptxvbSd99sXDAN0MYoNGqOXiOWqvpc1UqAAEBUdeUBZB1Lp22I9Thjl61E0PcLSUrXaAarKGnYEBCIm0DUenfGUoMxZhSQKzXOhSzE+LGW+lsE5fhL6iahTVpOkOdR1SNwJMgSYPbbHGikQWB1tCcZrgK5VG1CwAOkAsJayjSgiZ8P65Slx00w4pkAMIYQPGLHYjUenXG59qfaWjVpikoYEgAF2iBIJCqBpF13ZhcXi5HzHilKolm5x0LCZjtN1I6ixGA9prX1Wo2HS/oth7IZylmMtVGYdS4YKnvDVVShD6p9yepaL9zgX2lqUsvQU0Wpq+vTFN6jjQQ0khzPxEbYScAJai6U/8w1NWkEyVVYkT/q74jx2sy0VRzLh9WktJAKwCd+x+uDh52SZj/M6pTr8X106aVCAEJg/DeAO9rQIHbDnJ5enUpKAQZnlbmvud+YdLqROMjkfeOeW3duw2uTJ9PTGpyWcCqV1EhbkBh+FV5laFJkbhpExBIwLPqm3RaaqqvkaSIywVEjUVKuoie5BFyLXNpkxj3K5ZACVq69SssBSFOpSvNMEgTMAE2wCcrVUlkkggE6W1QSoLTBJImd8RpcQFgyxH4YH2gr9IOCCgs8uBdZQ3FOHmkFZIQkkMFeRHLBAPMASSIM7dMD1qNQdFfxp7jzUj8h64dcTr066p7sDWoiCQCQfFus9j1OPa2RRjHzAAn5SJ22G891JxQtO4Wi2Vr91l2q3BEGDcbH6G0/XDClWRbR/htaZ8R5AEW6fUHFXGOHQxLagbC99UACxG5t2wCXeieR2HWDsSOv7GIq91a61Cb5nLug/HT8pWfX4T4WOAmzMAGGQbAkErNj59u++C6FSo51hwCQJKi+2x2+l8HUcmxp7kCTtBB2mRbt2Pl1xUd3Zd2gf8WhWfytTS2p4INidxB8iI6WMbY7F3Eshpg8qGYOn0+WZHW0DHYI02ECQNBRnGqjvVamW0qhAgSJsDeeomIi2KaGSEEKpY/s3PTp2xUlEkliVEkmWPWTsq3w5ocLBRW1kgmJYaVG9wBNrEeeOyqjpsooK3I0EQDYt4cx+swPqfLB9CuzuqooUkgTGoiTE3tbwHrgzg/s+Kh5KdSuR1jTTHqTceRGNrwv2Fqxz1BRX8FEQfVuv388Ea0nZKuc9+6yC8LEyULE7PXYibbqi8zf8AtjqHDS+ZZEpBizHQGlVADMZIAA2jqY2K2xpOKZdKNYqpkKZbaSAIOqYBvN5HjHU7+z3Kg1a5cf4iEegYv4mCYBv3GL5OFqrWjUddaqeR9gHYD31UKv4KSgD1MQf/ABw/yHshlqXw0gT+J+Y/+2HqriYp4vTQrL5LW4ejZ9KHu92JDMBp+EsAq6YIsAZJmMKfaHgddaZigX1GzhE92ABGl/hG2xgEXx9hzPAVZtaM1JpmViJPUq0qT4xOM/mvYpncGtmDWUH/ALmo9DECYHSY+22M6QZHWSPXr6FaDZWFoFVS+SZbhDU6TRUSmzAkpS1OS2k6Rr+FVmJGo9cA57IGpbWj6TyrUYow/hk2byDY+8ZP2XoIwaJMEELyrBI6C8xA363m2PnfEsrTL1NSD4iPoYAv1gbi9sBM7Wnf5dfojNcXWAOuvFYygWpaUakVk76AFvblkmdzcyThnwJkq5kpoC85kCNJhtO0CN/ERO2GGX4GFPJWNNS2wuIuQCpkE+JHTGh4VwenTuDrO82F+8KAJ8xhuEiV3dI68P4QpCGNIIOq8zPs1Re+nQ34ksZ79sZb2m4C9JZOmqptqIIYT1JW59beGN/hb7RAf3arqFghP0E4edEEjuvn9LKE015UIEghhF9TXDDY7WLDbbFGZV6QUgOFvytcCIgqYAgzuI23ODeG1yqC4MHUYj4G1ATplhtsR1HXGrT2bR6asrMjFblYgk7yuxv+W+A5L2VS3VfP8znxUWGseh3E+RM/ngKsilYse8X+3T1AxqOO+zZpKWZFZZ+JIUibXU8v73wh/wClKUBCtq6lGkiy3gzImbiOt8DLeau17m7oLhiAOwBF15RzkEgjoknbVtjT8PKik0oSQZaCytGlRqAaZGqx1C2obSMY/MakZWB1G8HSQwiJnfofEYP4VxUJUDAmkd2EWkAzEm0iRDDYkGRiWmk0CHAlE57KBqjOlYGT8DjQR4Ag6T9RjsTzWdy9ZWhWWrvoSWRiO1tVOex1ATvjsHbEXbIZLFDJ5dQrNAkNAm+7N0Nsa6nl1MAiZAvJmCWtO8WFpx2OwAKjQDa+rcOpAKAAAMNKa47HYc4IBXxb2kzDNmKwZmILtK6jp5HYLyzFvLe+98bz+z+kBXzkADnXbzqY7HYzIyTKb5n6rXxDQIG0OH/lbkDGV9ruM1qTotN9IJvAHh1InHY7DgWWzdaNWkGbwzRPgYHnitEAZh2Bj7Y7HYx5/h9SmGqqmsOm+5G52GqPyGPlHEhNaqb2J692g/bHY7CTk3DxXtOmPeURFiVBHcSN8NM8oGYSAFmCQAAJ0k7CwuBb9cdjsPYQAsH/ADb9VWb4vQpB/Z1x2vmKbe+fXpiCQoPTsBPrh97Tf/1a3/02/wDtOOx2PQf0+iQPxr5rxKzLEjkix6F3keIPbH1PhY/wKf8ApH7vvjzHYTw3xOTeKHcYq+K0waTgieU/kcfO6d6d785H2Jx2OwyQNUqxJuLOffBZJEHe/wArdTfoMLzUPvDt8R6DuR1x2Owo3cJn+g9c07ytIaB5enzdNugx2Ox2CPOpQeAX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4" name="AutoShape 10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000"/>
            <a:ext cx="1397529" cy="540000"/>
          </a:xfrm>
          <a:prstGeom prst="rect">
            <a:avLst/>
          </a:prstGeom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xmlns="" id="{B113C1FA-839A-4AE7-B864-5F4788848FCF}"/>
              </a:ext>
            </a:extLst>
          </p:cNvPr>
          <p:cNvSpPr/>
          <p:nvPr/>
        </p:nvSpPr>
        <p:spPr>
          <a:xfrm>
            <a:off x="540000" y="360000"/>
            <a:ext cx="1106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en-US" altLang="zh-C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9999" y="1152000"/>
            <a:ext cx="110627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CA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Aesthetic benefit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101" y="1980693"/>
            <a:ext cx="5490890" cy="30186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544091" y="4999382"/>
            <a:ext cx="13219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structurecraft.com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5AEDCFA-4E4F-4547-A094-CDA3451A3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009" y="1980694"/>
            <a:ext cx="5448626" cy="301868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47C4318E-6DDB-4072-ACC1-3F5068A75DD3}"/>
              </a:ext>
            </a:extLst>
          </p:cNvPr>
          <p:cNvSpPr/>
          <p:nvPr/>
        </p:nvSpPr>
        <p:spPr>
          <a:xfrm>
            <a:off x="5164427" y="4998085"/>
            <a:ext cx="6069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Nordic</a:t>
            </a:r>
          </a:p>
        </p:txBody>
      </p:sp>
    </p:spTree>
    <p:extLst>
      <p:ext uri="{BB962C8B-B14F-4D97-AF65-F5344CB8AC3E}">
        <p14:creationId xmlns:p14="http://schemas.microsoft.com/office/powerpoint/2010/main" val="5984410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68558" y="6216815"/>
            <a:ext cx="610320" cy="528064"/>
          </a:xfrm>
        </p:spPr>
        <p:txBody>
          <a:bodyPr/>
          <a:lstStyle/>
          <a:p>
            <a:fld id="{79AA0B8D-5002-4A0E-8DCD-D60B08B37DCE}" type="slidenum">
              <a:rPr lang="en-CA" sz="3200" smtClean="0">
                <a:solidFill>
                  <a:schemeClr val="tx1"/>
                </a:solidFill>
              </a:rPr>
              <a:t>31</a:t>
            </a:fld>
            <a:endParaRPr lang="en-CA" sz="3200" dirty="0">
              <a:solidFill>
                <a:schemeClr val="tx1"/>
              </a:solidFill>
            </a:endParaRPr>
          </a:p>
        </p:txBody>
      </p:sp>
      <p:sp>
        <p:nvSpPr>
          <p:cNvPr id="10" name="AutoShape 2" descr="http://t10.baidu.com/it/u=4006527200,2801502287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2" name="AutoShape 6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3" name="AutoShape 8" descr="data:image/jpeg;base64,/9j/4AAQSkZJRgABAQAAAQABAAD/2wCEAAkGBhMSERUUExQVFBUWGR4aGBgYFxgcGxsYFxgYFx0ZGyAYHSYgGBwjHRgYHy8gIycpLCwsFx4xNjAqNSYrLCkBCQoKDgwOGg8PGjQlHyQpLC8sLC8sLywsLCwsLCwsLCkqLCwsLCwsLCwpLCwsLCwsLCwsLCwsLCwsLCwsLCksLP/AABEIARMAuAMBIgACEQEDEQH/xAAbAAACAwEBAQAAAAAAAAAAAAAEBQIDBgABB//EAEMQAAIBAgQEAwYEAwcEAQQDAAECEQMhAAQSMQUiQVFhcYEGEzJCkaFSsdHwYsHhBxQjM3KC8RVDkqLCc7LS4iQ0Y//EABoBAAIDAQEAAAAAAAAAAAAAAAMEAQIFAAb/xAA3EQABBAAEAwYEBQMFAQAAAAABAAIDEQQSITFBUfATImFxgZEyocHRBSOx4fFCUoIUM3Ki0hX/2gAMAwEAAhEDEQA/APn5y4PwtjwvUXxHjfHnuUPwt9ceFai9Z++MXrVe4K45lT8S4rNFT8LY8bMfiXFbBTsfri4bSGSFJndfHFbVVO4jHpLDrOK3q9xgjQgvdS8j8Jx5rbtOOFEET0xMLNh03O/7/pgoCRkxGXQJlkKZYSTcHf0++KuI5WCT0nttirL1zT8e9+nj44aiqpUNsh3JtHn4+G+BnMHWNUtebTTxSLIs5qkNeFt5SMF1kIVrHY9PDEsrQnMiokFGBHiIXr3NvSdhbDo0sMPht1lLO/EjAOzDbWXy5Yga79h4T+o2xo+H5NlQbSTMdh+uAOEZdQIkNUX5R4kn1IkiBtaYwwzGagEAw20/hJFp7b4DMHB1bUih3dBA33SjidV9XNLAWHYeEdMChmPhhlpIA7bGbdxgbM5MzKm3bFDpv7pzD4gEVsh/dfiOPQyDxxAKvUziS1B0GOIT4IVgrMdhGPfdsdzjwaz4Y9NH8TYpsiLgqjczj0Vuy48DoO5xIVz8qxiFK9COfDHY8KMdzH78MdiFy5tB7riOgj4XnEqlT8SeotihlQ7EjzxIHW6s4qb1W+YTilnU9xiRDDYziKqWNx64KAEtI+t1DT+E4spofmuf39cdTTePr+/3bFhIHe28T9/QTglLOdNm2UdJNyYAOOarFlEk28ZEfT97Y7QXggwv3628Pzvj2plQQFUR4+dv3+eDdmKtx9Epmo0FMAbgyfsNp26/fHkc6z8zKhXoQx6zv6dYOGnDeBhPC92O5PYA7eBIk7heuIcSy3Pqptzrtq7gCCL727z57YuDXko7L3Q+TyRo/wCIJBIjTIKid/E9QJ8d9yaufckKQOa20b2nfAPCa7MxWoZIEgRsBCx57YY5moFUsROm/jhebE1KG0jM/DBNEZSdR4ckvqcKFGwMSQBUtI5XYiNhZR8Jk6t9wCyoMEyJFjsYnxEEHttvtvgCkr1P81gEmQetp2Fj8x+tzjQjJBqShTPLdCd/Ij4TfdfUQJw29+YpURCqca5JPVrgMEImYiLCbbT0B6beNsSZBuo338POcUrwc06iXYpJgNuvcHoRtcWPhiQy7U2GnmUwAOomIA/EOsG/bqcB7Gx3T6KznBrqcPVQbLq0mBq/e+BNTC2mMMFcN8Jv2n8rW+mOrUwQFMz9D54UOuy0GTlho7JcQx3OOAUdZxKvldG8kdx/PEFbsuO32T7XgqYqjouJy58MQBbyx4V7titdbolr00x8zY7ERpHQnHuO1XK8l+hDYoep3T6YjpDbAjFtIdN/HEhtIUuJA0CgMuN/t/xiWgmD9vPF7WxUtInmNh47/wBPzwUa7LNmfrr7L2gispgww3Exudx+X074qDiCpmR0H6fvzxPL1dJkDUr7zHjO+3W+2+I1OGhg7CYMaSDHLB3HmBcmD98GaBeqFI7KNFLJ5J9RJJYnpNh5kdY6DBmZyxWCLxuAIO3T6d8eUeLqZUA6l7iAdr/0i+KK2dcNJM/aPLEEHipaC4d0aIqjxt6qkFdMH9enfx8cAV9YaRJkzFzOKa3El18o5uvSR28/H88MqFIOjMGgrBuDsTEyJiDA2+YYufEJFweJLb14IbhuYY1jrUrCWkXIkevTBfFM0BSaDJtaP4h0OJZfKtSqe8DDS1JzKk2bTBv+yJE4ka9WpSqrqdiwUKCWP/cW4H+04XdCHPDlpjGujb2Nb8eOqU1MxU+ZWU9Z/l0wyyGbeko3I3I697djj2jwsBoaosKCbS0QJY2EeESOnXC/M8QVTDTHX9P64YHgs2bOX1wRz8SbMlTBAEgztG++xnvA9cWcSpvBCkISbfhbflv8JjvbxjC450/LEdO39cMRxZQp97tttvvPqd9sVIN2DryTOUhtubp8/NB0KoVWDAKZEgrAkTbuN5t6dsEU6xP+kbk7gbdN+3fa2AM1lzUNRlfl3VQCbcqwD/u8sX1AANAksY6mBGwHQ+fn3x0jQpjdn0ROXqAqJ6mPXFGYyhmVNuo7fTBhp6AtgFgXF1JgX8LnceG2LKoJBK77wf317+GAFoB13KJFNlvLsOCRwvVifT9cSUr0UnB1TLg7RqjqPzwI4YbkLgZ5LThmbILC9Ut0UDHYrMdWJx2IpMWraFEuBPecMKOUCiT549LKtonv4dib98QLyGK20wDFrTIMeeINvHLwWdFGL+V+Kgy62BWBPcH62xdnKEBT1/46bDEuHtqCE7qSCfDSSDi3iFVWIC9OvnhqIABZWPc9sgY3lr52UuoUBLeJkz39bR+7YtfMMB+/364toUCDt648rUJwtJM4P0Oi2cJhmOgBe3X1v5/wllfMgGQL9Yt+zi6jQNQErBgTuNpjrvcj64qzNGBPTveP3+uKMnWKNqAOlgRBWzBgVO/rfwww236qhc2K2NIPgiOJUH5WKmDsNOnSZ2EAdb+MjcjFnDKTisqwQzWIJERvzAEhum9vC2D0yJki+kzy795gi+wm3lOKc2o1SjCQAAVMjoIMbdP3JwxRLVjsd37G36Jtk+FICWsTAt8t+oVgfHcntabWvSWqpBETsQpS0kxzCbTttFonCz2ezjF3D6iQsyTYyRMfQffB/G89pokqpmREGNzHbzwi6XLII65J2nOHaApRxikaShFsrEiV3YAIeaZm5NgQLAjxV0qNQ1AAh1yIkXE7eQ+uDQzPHvWJjYdukmLTbfww1zOSmSh0k79j0sTt6WM3jDrWkBJTvLjaWNw9xLFdIA6gJPSQvcnoBbAb1FY6TcDy/nifFKuj/D+HYtPxE6bSdoAY/XriiiAdsCPdNrSjIljDTpaYZfN6ZgfSw/Xw+vfHlUjSdI0n7C4mAbQQCCNjPpiCUsWVEEdT5YD27i4UjOwUTIy6ta5n6fZE0eJmQoVQu0SbDw9LYmlaWiItYeAgWj9BgKkQCL4LfToY7mwXtJJ/TBpGgtWLh3vMwbzVjKCd74FzCQoBXVi1TpiRY7G0T1jrjlzCVJX4oEmP3e+FW92rFhaLmHMaNEJe9Ei6xH5eeOweuX07beWOxL9+7qEePFECn7qijX01FBuvw+h6+eJZZYqMh+YFfUXH5YHZeRT4R6qf0jBOYbmFRCCbN69QfUY40E+1tjzHzCjlPnXuAR5r/ScVHMaJVgSCZB6j9R+mIPUFWQFIafQeuLAgEBiajDZf1/r9OuOAPFVkkYNteK9y+ovOthTg3JNvKcEV/hIBhYgO158huT5d7kYgctI1VSAPwjb+v7viS56ixnQS0AQWtAAFha3qcHYABss+R+d2rq8ApFGYyuzASGFoEjlg2i/YDaTivMcOChYaGW+/n5d/DpEbn0cS5tIdAT8qwYjrIsLf8DAmap3kfXDDXUNBSzJS2OSt/oh83m6gGliRvtABEAbi8W22wDl1bWApALHqbeRwdnaNSYLK3dVMx42sT5TieSylN1YEHUCI0mCQwMi4IJUgWieY9sNNmaI8rgpLHOfY4+iN9m1irUGoOYFwDFzeJi354v4+x/u95EsL7dW8B0GI5aiGdzSDa2VQQSAQ+pSTNgJIY+uJ8Syjsn+Ox+NWJmTGkiLfCbncDbGaWAuz9aI/a5fyqWczusQC6sCLaTuNpPbbY4uyHEKlPlUkgiw3v3HbBeayVMBn59TQEDEKBMxa5Kqqnr2xRlqLhuXT621eAn9/bGm2VgjocUq5jg7VMMjlXqVNTEAkEQPLc+Pnt2wVRy7USFWFkgF43kxp0jaTbt0kCcLKL1NYklSDsLRhv/1JiAOUnreGIIi3j5fTC2YVRCr/ALj8oOvsrUy9Nxtp1E6SpJX9AY6R1IgbhdxCgyVAsgCLnpMnafCD133wZT90hkl0B3QgQ3hzER9WI74EhlEH/ETqDcjx8fPfyws9oIulqxyOY+s1jkuqtSICrdy1zeygbdvHF+ZoqvulAgwWPqYH2H3wKtHdqV/DqP1/Pw649y2aGrVVaTYeg6D6YWdYFeifj7NxzAC7s6KziiEuEHyKB/uNz+f2wuWppfUu03Hj4+Bv+xhnSeddQ/xN9bD7kYVI2gyRIMDBIzaFiGlretymdOqWYkExE7SfI/0x2I5TieksTZQII0mNx9h1MY7DQw5OtLFfIb3+SF9+VgRqUmRbva3fbbwx4KAB1MSoPSbn9/uMGsEFhIjrM+BJB9e/XANeuKR31sbzuf8A9cB7Ig6LVdisw8ESiEi3+Gv/ALH9P3vit+IpTBFNdRG8fzOBFq1KraTYRIAO9+seEnBf91RVMnwtYCf3/XBRGG7pF8znaNS93qVCHqHSgIMHbvEdf3bB9B006lsD1O57+M/ucCVqIB1sdQ6T0G+37GLaPEQbFFtsTvEzt2v2wVzm8EuWuItSoZOeZQZmJO/X6DwW/jg+nlejdQYItzAE9ZsYI9RgejnJYHVaQCALAHvI9Y/LBdekT8Toq+Bknt5+pAwBxO6LHGHCjwVVTh6uNMPrXcGF5elzYdRJ7CxjEWyC0q6lgwpiZuTuNr3677+GG44urSdJBk2AgEm5M+p6T3wmznECWJIHp2HcHfE3omCwu0a3QDmtFwestZHWnaIgkHxGxOxgG3h54nnB/d6c1CGEwIBAFibC/QfUDtGEHsxXGqqQCo5f/leOlsW+0mZBp0yQWGqY/wBpM/fChkl7bKPh9OXuoELOzzdbqjN5VK9dRTJ0EAErtdySbzaDPh6YHXhgpkmo0N8oYXnpI38doMbnEspxQqy6RYEEAWH7nrh3/wBXpEBnBkG0TO8xPSYuevUHDvBc1mQVRpK6eQMALJO5kRbYeJJIPTp44FzOUEhmsdgTcd4I2I/iHqMGUFqAysOszEgHebSbX8x548zGbJdg2lgCRGx87m8iLg374qDaVliawW3dXZunSZdRIUd5EHw8fI/bCnLVaigmQyhoA6wZIvt0xLNZulGhQxJYbkEAiew3vgjIsCrbdI8ZBsB/t9fGMGGyALGuy8VlbmQ6W6/1GPKjq55xpbo3Q+ff8/HpgLOaS4FNoKkgxf08gR364hRz3NpqGB1MfmOnn98DfDxCbixB4o4rULaCRpidwAQPP+e1sDZog8oBETMiP3/XDPJMAyhVB8yLjbcna/p3xVxWmoB0nS3RduomOwifrt1wLs61CcGKzGnbJfVrup1C4Ah06RsSBtB79DvY47FLK1tNiPQ47DTMQANUtJhHZu6E9r11vJYimskmNJgnlt1JsIBHQbajnsrRU3Jk9R4+PfFlbNswspCDoBae5PU+JFumCsjw0teIB/SfX1nywIEtGqrI5sju5sqnoq56n+FTvHc/yH2we1hpaSW+Veg/n+7gXMq9JgTpi+9h+z6/bCutnDLKoM/MdyfpsPz74nMXJcxm9VVmFBqGDKiwjrAiR6/84KRQFMAx1MTvinJKWO0DubX7Ww4Xh50NF7XJgACfOEFvtvjqUl5OjUGtJioCwqxMm/U9O/WTAvi1ci4YaWIUfEzfDck7nc+AHocNNGhURaZd2kljqCm194JUDqdI63xbluFNUYapquNkT4VHiRAA8oB6NgjnaUAixxcXFLaoEDQGad2PUXE32Eg7n0GK1QjmkWMEG3SetrifocavO8BNGlra5mNCAnSDO2038B136g0+H++0jQ55RqFSQggtcxdtz+Hc74XkGWiUaLEVmjHolXC6Lq9WB71TpJbVsIYks0wpEjfrtiHFVd/dADQJkGflVVgzsTv6iMbTI8BQaQ51xcKBpRfJRA8zA288U8a9m/dwFIl11shErebEGbiN462jCpnAkAI3/hcxmZha07fysOaB+Ll3iAVmY7Lba5238cXpSGkgnS+4J2jaD3U2vzDbbB1XLijJIZYEAASpkrdSbjbrO2+GeU4N7+lrUBhsVMiRa+9jPlsLnYtMp2qrLOTUfuky5LlEwrESYiD9LMPEYX5lCH78s6tVrCT8W4H188NKyPQbkOxvTqC4Pfp23EHwjHuYyYaqWAW5Kso2nblsBc/KQDcwGwZoCXkjddgrNVwd4gg+s7wcMKOZB3HI1rAcp7H+RO/1GI57JKAdJi1lMWNiRe46yLjywtJamwO07xe09QfLEuaAdCqG3jVNcwhUhvi7Ou/ke/kfQxgHiMfMpDTG23n2wXQVYs2oG8CYwZn8oDPS958b2+u2x7YoHELmsAFWhuHZiKakLLJ8U76RZWEW2gSZg+Bxbm8sGXUBrQbR8SeXYeFwOvRinT3i8y2IMC+x8v5SRGGlDV8U6O8bH0ixv09Ix2UkpuOZtUQhAQN9UdCVInHuG2SyKMnKw1KTHrB7/n9RjsVOHadQVf8A+hI3TKOvVKxT5b7z8U2t1kflv4YM4dqUEBiQDJZth4L/AF+gwZmOCBQsKmqL3Mm7dTft0Gx2wtzlZlHOCFHyr599vpiridgoZE1uqjxCpyEq3xGBFvE/bz33ExgTKZa/VjvA/P8AqcQ9/wC8YSQeygGABfr/AFJwzyuRlTI9Li8joD57km/TFwNNUJzwCrMlTUQAvvX6KLgfTc+X1w5y1EkAuw1AyFWDAtEdF6y1z4jDH2b9nfeUwx5EPRd2g7knp+xGG/tBw73WWiigBLL3k+cXY+Z/TFqoWdlOZvwxjUrNLlBVrU6QAE3sTbuZ3LG/WfHH0ChladFABpRR6X/mcYvhPCHVkqMedSWABOm66QO1o2F/O+NDnISrLsKmkrMkACCCR2jrF/K+nAv9QGiwFYYd7jTjzNDrrkl3tJx5CRT2SRJIvciSPwiJuL9jijJ53TymAoghgU6gsdpLWIMzcR0xR7SVkrggAEzIaIjw7mevjfCThfEtE0qmxkDe07Ie6EzbpJPkJsxcTqmHYduUZR5reez2aoPUYOdK0QLudKg1CAAuq8FQTPZbWxR7TceoVqyhDKhSp1AhTBOx/wCMA+wns+a/vKjgmjqhQTdtMgjwgMB57Yc+3WUpl0QqANM8oAjmO2MvEPuSy79k7go4mvygEnXy2+aRnh7sVuSrG+nf4ZHwra4A6/5g6QcQynHEpV/dAhqR+YHUQ2kfMCdQm3XzMXXcf4l7tBRpLpLAGZJgHUCqze8xNrW6kkPg4WmGkAuykc2wkRY7A+c40xNVG0kcMLdmHkOKee2IX3a1FhjMAi8g9B42wspqKh2JIF9IvAkEG3MLG0EWNsE1Mmr02lgYYHSdu0i8k3PfYyRgTgeSNPMU2LgJJ3A67jyJ6zF9r3OJQavj7Jd0D2klp2O3FL84HCmeenvI3S9t+215FrHCrMgMB1HQxB3jb+Yt44+kcf4SHRnTlqATI+YdZ7267+OMScsGpqAdp+xPqN9wQfPBSKQTIOASbIwAywSQZA2m1/URMR1MYYZj/EWfjXcjqp7jt+XhEYV5ymVY72gyDHbwGx7R9cGZDW3NOgzci0+n8xgbmm7CLGRVFQ98NNpjvpM/p98QWmhSwYGfMN59QR69PV7w+jTYspJ5gSbx1Gw/p3mcRzeSNEhmYFZhQFFtz59BMH9MTqqGNpsN3S3LAoJEzvy77dMe4KrabDmlr6xe8777yOu3hjsWBSOrDShnc47N8XSB2wLxH3zsFlW7osMZvb+I+EmMM8zwllmQe0XnV0G157R1xHJ5M6tTKwKjmUGSQpnmiyCAAZk2264CHFt2teUscB2enPRK8tlSGXUSoAvq/la/ph5l11qQqlpgDcSQRsAbCN5PUbYM4T7JNWqgs29iqm0hZkkdIvYHcQcaLLZemisGA+CABZO1zOw3gzubGZxLpvDn8kuMO5x30oHTfVMMrnCtJRTQnSFUmLAkD6/vfrTmHBVXd9Tc0/hAmBP2P5RBlfW4zylVkiZvYCwHmdpiwsN4nC8VKlVgoDVG6KB369h54UfO6TQa6ent9062Nkfv6+/2THPca1AKADChYvpEdup9IFrAYWtUeq0XdugA/kLDzxoMj7EtY5htM3FJBqqEC/S4Hjbzw+yGXK8mXo+6AkExzyPxMbU/zwQYZzu/KaCXfi2tGVgtZ3Kex5ADZpxRX8Iu5HkLxgbPezYzYNKjlWoFTy1tauWXxNNtNzeJMCDNwG1VdcvQJatU940/CCT9TufthHn/AG0qOfdZWncmAiadR/TzwJ+KhZ3IBmPPh7osOFxEv5j+63metVovZXgn9zy6USZIkkg/MxBI/lhV7dD/ABaf+j/5HDnguUrUaKrXKmoWJbSSQNUkCTufTCf22P8AiU/9H8zjHeSXEu3T2CAGIGU2NVk80UHM1A1rAcvxgTcqOp++OzXs8bmkdcboY1r3B6EjY+I64G4rXdCrKjsIvoAaL9Rv64My+c2JsejA3GxsRsfD0xoQytEYEg05jh5o+KwpkkLond7+08fJKA7LY9OhGxHntgxeIakVDFiTfcTO3QiSe2+/TDhwta1RddrOsBx6fN5D6HCvOcBYDVTIqp4fEPMYZDSBmjNjrcLNLy12SUUetiiFzZpooRi6lLobkHY+W/f6yMIczl6lPlgkpIIIMwL9bqRPqO8XuSuy+PTxHkf5YPpZtalQF73vAgiFgGF3jw+5wRk3Dy8v2QpYGyD0O2/7rIMgd+UAarQSLbC3cX8t8V08qFcg6w0fELgD63Xfr9dsP85w+muqqLR8wi5mAI2JYwJ8dovivOcJImAFJ3tqU9YncXHiLdMMdqaF8bS5iynezok1FOv/ADg/OmpTgvLFwDeGU7fl2/PfDDh3C9bAAAuFBAlRYdeWBc9fuBirMcNdOSC4F/dtZh4r+o37EYsBpqrvfnNN0pD1oKMpkHdYCqIEyIA2M/EJjrGOxdqWoraSNYFkYXJ2IHQmJuL+Ax2CBthJkyNNFa7N8OSpVZwzw6gkKSsiQACN4M+Hji0BaSEqgVAhIFgGJ2B8Tb0f6i532hAJ90pa0S2w6mBuZtv2GB8zwutUGurUYmDyKtwRBgEkCwJJI20t2nGdmMv9NnjyTQjDB3jQv101XtHiApoiJzaBAYz4jzIv126WGB011W0qDUboqjb6WGGPBPZ1DqavUYqDyoggsImSdgPX642vBcmI5V9xRX8Nixm4Lm58YA88EMBcTJO6uKucS1lRxarNcP8AY64/vD6T0pU7uSdgexPpjY5fgQp04o6KI0zGmWJPRn6eYGLstVoh2dCHb4QAASAIsI9AST0xhM3xnPZo+7pKz9DpsB4sdl+owB2Ojj7sDbPMosOBlxNmV2UDe1qDxehkw0v7yod4jbt5W3O+MznfbSvmW93l0Ziflpjv1J2HngzIf2dgD3merAgXKKdKD/UxufSPPDCt7U5bLJ7vK0lgdQNK+f4nPifrjMmmdIbkdfhwWlh4omd3CsznmdglvD/7PatTnzlXQu5RDeP4nNh6T54aHjeSySlMtTVj1K7H/U5kt98ZnOcZzGacJJcnZF2t1Cjt3w04T7DVXaa5FNeiggufOLKPUnwGIYySXRo0TMzI2d7GyWf7R1f6eae5DiTV8uKrQGLbCYEOB+WFPtll2102gxouY8TiHDPbXLrWpZXK0jpNTSWYwZJvA3me5HlinjXtI7ZlAab0wVAXmBm5ksIi94g2jc4OMJY31SDZXRTZ2spupA8Dss3muIe7ZbSCPyOOWnTq3ptobrHXzXY+f3x5SzuWz1jNGqqkki6RaSe328zgbO8Eq0bkak6Ol1+23rinZlm2hWu3ExSHK7Q+Kvd2p/GIH4lkr6jdfy8cGUs6bGfJlI28DcHC3LcVYfFzD7/Xri9aKPJptoY7gbHzXY+Yv445r8pv4TzG3qOvJElhzNyvGYeO/ofv7plmsvRrAFp1Rd1WDPionUPH7DCTPcDdBqWKifiW/wBRuMH5OjUZwhWGMwwPKYBN5uhMdbT1wWM24gEkEbeU7GbMJkx4nDYxLHGpd/7h9R15LJk/D3C3QH/E7+h6Hisv/eDBDXkb9QdwfGCAfTDTL1Q5LLpMqJB3nsdrCT5z5DEuKZEVSrqqg31RIDE7EgXHj54W5jLKE1UzDC8hjA0sUIggE8yv9B0vhxjXZbbRAWZJq8NksO0+w65JrkcxTouXKHYTaCAxi9hq779+2Hz0qVdejj7j+Yxj6mYZqbCxLLp1dRIi42MSemC8jUGsaX0QIDTvCgDVMbkX8fTF4cQ0toc9lEmDkY45h42NkFxfJe6zAVjqBFiQs6SCLyLkfsY7HvGFqViKh3VdMgWLEEgz0O/bwx2DGeMbqjcPO68qbV8pQy505h2q1QJ/u9ASR1522X8/DDzgvDK+ZRK1ZFy9PV7wS1yACqgyNRGkmdgwAXZjFWa45kMi7VKSBqrAA1HJJMQOVfGB8IwOg4ln3n3T06e+qtygj/TOofQ+mM04o5fyW0OZ2/frRM/6TW8Q6vDj7cPVPc5x/KZYHQBVb8TxE/l+Zwjbi+d4g0UEZl2LHlpjzJ38t/DDfLexmTysVM3U98/Zvh/2oLn1t4DE+I+3EDTQQIosCQJA8FFl++M2WXObecx+XstPDRgaYSP/ACPX6Jz7P8NGRy8V6iF2JLsJAPZQNzA7DvbCnP8At5TRdGWQQNmIgeij+f0w/wAnk9WXDRNWpSu7SSS6dzcCTsLeGMXVyWQyraqz/wB4qD/t0/hB/iP9fTHMjc/U6DmgQGBz3ult7r2HHrxKBGbzGdq6QWqt/wCqjx+VB9JwxHAaOWOrO1l8KNOS58z08ojxwq4n7d1WXRRC5an+GmIPqRF/IDGUzXEokk+ZJ/XDDI2N+EWfH7J58s7xRPZt5N39+HotlmfbUUgUydFMup3eA1RvMmfvq88Osv7UVKuTpkVAhjQxWWqsyQGgRu3K03+P1x8pT3tQjSCA3wlgeb/SoBd/9qnzxqfYHJVswM1Qo1Cp0qxLgKSw1AKq3KqQSCxP4LDD7IZasrKllwrKDRx339ymGd4SiZ2jmVDU11o4ggkC9oAIEaStybr4gYSvxjXV1Bqh/wANpLBSbI5sAB4Ye8K9lM2DFUe7QOG11RMMCD/hoDJmLlioi8bYu477B0qRinVAOkDnDHWGTmsgOkXN+kjfDAhcdUn27W227voLKcPoDL5YwCHqkLqmeVQC3QQJYLf+LtgylxqpQVAhAJlyNwVNgCPQm34hiL+z1dqyioppqTpBiUA3ARlkEG+8Hre+M+c2azM9M9bo8AKBAhanwMBIHNpO2+BywveDomIZomUHlaxM5lswecf3eofmW6E+I6fbzxDNcHqU+aNS9HUysd7bev1xmEzBDaWBVhurAg/Q9PHDPh3GKlEzTYgdRup8xjMfERoVsQyOYLidY5HUenJM6OdYb8w++Df74Ku7aj2O/wCuBqfEMtX/AMxTQc/MnwE+I+X93wYOBBFkQ6m+oX9bbYVc3KnG4iN+jhldy+xSv3hpnmBUdGF19T8vr9ceV6a1FdUfQSxLFYYF/hbUNie5sfHFrZso5U8y/e4++Bq3CEeTQc0XJk6die5U/mI9cHbIAbHdPMbeo68kOWE13hmHzHkfv7oapRemgLqDFtSSRHfuPI48Rwbg+o3/AK4mM5WoA++Xb50EqR3P4T4EDHooUqvMje7buvwnzH/GJOmp9xsubTm1v4HQqVPNMqkdDGwHQ9vl9LWFrY7AtbXT/wAxbfjW6+vb1x2DCWStEucNCSSR18l9Fyns3kMgQ9UitXBkFgGYN3C/L5sZ8cU8U9uajWpD3Y77t9dh6fXAGT9mqpl80RlqI3Z2GonsB/M+gOOr+1WUy1spR964/wC7VmJ7gbn/ANcLGKR5/MNITBhWG2jtHf8AX7fqvKPAs1X54CKbmpVbSI7mZY/T1GPc1nuH5TSwDZup8pJIpalNyOjwY/F6YUUPad6+ZpnNN72mWgo1qY1SoJUWgEg37Xw79oETO0TK/wCSxg6SqimQRCgEFobci3ODeIw5DFGPh35lBxU0zv8AdPd/tboPufkkHGfbfMZizPpT8Ccqx49W9TjN1+IwQBcnYC5PkBc4Hr8MqqWZUqvSUwSokAkatOqCJF5jt0x9Q9jfYXLNlaOYdS3vE1MNRWndiIdp1vEbFwp7YZGG/qebQDjWxjJE2l83pZKvUkwwCxqCrrYSQBIHLTuQOdl8sfQfZj+zBPeMarhvdlfgIctqQP8AGQFQcw+BQf4r4fe0HEaS5VqNEAi0CkgWmoDjbYFrdO2+MNwv2mrZdkpVXLZYsNRXldQYEkAf4kC5HMT3wzHkbsKWZPJNKD3l9Oy9DJ5IMKSqrEX089Rj/G5JP1bGJ9neOrlszUqVH0o1MqoKSwflgBgDK2JgHxjG4ORCUDUpKurSCjVOa7wAdIIgc0xI8sfIs9VcEjlqASCack2tLIw1jYdxhoApBkZPFa7gvtSc8Xo0hcMTqcFQg5iNUAs0wCLXKMCb4VVMs7VXZa1OodJZFAqggIjuBLKZgAETF1HU4zHsdxQjM1XRjTimY0kgyHT6Wn64YZH2+zFctTapWAZHJJrEiyMYgrBBwzEAWkkda+B+iq8EO0TLhPtxRapUZzpEEgaDuD8AiZMwRc3We+FvszSdZliCVIlFgLLUzCrI5eW4AHxbHGW4XmTBCpcdVnba5Pw/XGu9lxUZ5104FnUBnsVd5JWB8kQs4XsuRXR6aojN8KDLzorID8VMSinxTlNM/wCn3R88IuJ8GehphgNWqFZpHISDzgDRtMOAInmMHGi43xj3CKyjXVafdlHhSATJ1WYATBUhTcWi+FnBXqNUZ3Y6m1HkAGnUtQFh8OppabC8G+AShuzhaLhTLGbDtEiGZKnS4Kk3APUdwdmHiJGGPD+NVKJmm5XuNwfMG2GOb4fysHRai7saYHbd6ZET/EVVv48ZLiVMpVqU018jQbFliJkEyVt0JbrfCJw7X/CttuMoVKLviFtqfGsvXI98vunNtaXUna4/588TzPBXUalh1/El9vuDhDwPhy04rOC2lSw7arabRNyyiQes23wTleKVKSl1MM7bjYkczErsZ1AYWlwoaLBTGHxbw6o9uR60R1LPEWPMPv8A1xGhw2gX1oIJBBUWF+sdCPDE6fGqFa1ZPdOf+4gtPdl/59MdX4VUA1IBVTo9MyPUbj7+eEsrm+C1GzxPIDhlPjt6FX5ke7QleYAbRBjr5+WOxTlnqRzAEdusfkcdiGEDfX1RHtdaTcR4vUrNrquznux28ugHlhf/AHgkSPh/Gx0p6E/EfBZPhhn7NcFTNU8yw1GpRpg0wwUsztIEIeRUEXLaomdQjFf/AEKlT585mNbfgpsG9DVaVHlTD+mN1mEA1evLyfiNd2IUo0uBvUyb5oH3qioKSrDKHdokKBzvAINys3tbG19ofY7MLVSrSqxKrz1m92J0gkqgGpgfwAEgzPYZfJe1KqDToq+XoXlqQuWIAu1RwzyLEBh05cNfYn2kX+8ihVH94eqwSizDRFzGuJJUCLRaIvuHGiJuhCznSTPs2iuJ5H3WQ9wKlWoWfU1ULpVTExTUsLbk/B8W2A/ZbjdVs1Ty+cZq1NuSmwLagxMDUtQwQbywBjucaj+0OkyImqtpVAG0pRXTqcsgJUnVEDfV6dMfO/7/AFqZWpQ0VHRgwZTJBBmSjgNPofPBJJM2jh1t9EFjDVhfU/bigaWVhCtMMeYhNRKrzRLEE8xG0ffHynN5p4aFWpawT1sVaGG/SRhjmval6rCqSWGx1XdCRdW1eoiysJsOgWcyAqQ1EiWuEm9iQdE3YSNviHWdyE95BbI9hTqp/aFWzGXXroAWrTDMujTABASDBgQ7FiD2tIWdya5oe8owKvVbDUxkysQFqWMoLG5Xqq50GuKnIrO6gzykkCOaeoWO9sNeG1nqK9I0kBMt8IWyiYMQeliIuT3x2atTsnYnZm2wahC8IqulaprjVo0nWt/8xCZ6/CDi9KWXTW1JecAxrJIi5MCbH67eZN1fJ5uo2h1ZAttVQMdugMM7AbxMCx7YlmPZmqmzLI3uYMqjWgEAc25tcYq6TkdFR2ZzrAAWf4Zw+rWA6ILajZB9Nz4AEntjS0M2tHTSoLraQTcqSwnnYowKkCYAaEEkkseUFKlRG11KbAopK6tXyi+meVfQYTZnjFRg0IqK5vpSAZMxfpbbwxcOBHdKIX1q9unJPONe0jV6qhdVRaYgPy/EbtzgLqWQIZ7mJk2xf7P1XNRQHUQRIALSCVUgmQNj0nzxnstlne/yjq1lH8vQYeLUWkPdIAzn4pAM9bg/KN9Pq22kTeuZJOkJ0Gyf+0XEhRpalUNU1FU3TS3KYbYoQLwpM7T2R8Hes9V3qOxZx8ojTYgsJIJaJ+nxWxVxHjdSoEWSypeS3Lqt8LPfTA/ER2A6k8AR3YBKqBlgwEZxBdKZBJKzGvYfUYKx+V1tGqu1jjH3lRnslXRQvxotyaYJJuZZ0POCJNxK73vOOr5IscwUaFygUOfiBDSZKgalIOrUQW22thz7RcSNFNJVGqNJpuNQUaSAZWA9Nl7XFxc4z+Z9oWRYqVDXFVStSVcCCQ2kVAdYE/LLL/DikjIncNUwyWZlEHRDGpABaApsHBDIT2DC0+Bg+GC8nn6lI6qbFT4bHzGxwFk8imsPQrFASAyOyjUs3Van+VUtPK4Q/wAJwR7Q+6oZqpSXUiAgqwU6SGUNzU2giJIlCBb4ThCTB8WrTi/Eb7so68lpMr7TU6lq66G/Gm3qP0nHmMuDy6rFPxqZT1MAofBwuOxnPw1HULSZI0i2P08/uiavtJWaF0olFTPuo0r/AOFOIP8AE1/4sKs7m6ZqFwtz0LF48tZP0OrwjFCZZ38vKPWB+cYJo5FRvLkdBf69B5yfLGu6QlYbYWt8UKarubT/AE8+g8NsMeDU6lCqlRW0VFIKnradpjeRtiFXOpT3IXwW5/8ALYf7RgA8YLMBSAUkxqO8nrJv9IxLWuOq58gApbTNcaqe8NRwGRhBkFrG5R5M1VMdTPKCCpEYXZ7gquQaLAEiRTZgG/2FgPeD6N3GNlmfZuu+oUUVqJ2qIytqWZBapqJ7GJA8BiGc9mUbKr//ACV98pIYArWBAgAcp0yBAlmixvgpB4oObKAW1fXBYRchnFDOAyhSFJZgGv0hiGja+2HnDuE18zli7aP8MchqBQrAA7M3KTYgFe3XDP8A6QKVBhczGpmJYwrA6QBCIJF1Ab/UJxnqeqk6tRb4fkbYj8PNP2a2IIoUuLs91VppwnhdW7VCWMEKNlFiN2Gto30wu2KODcTOWq85ZqJ1MyLBl9BCyLEjUVMc0DaCcbHjhHuVcf4PvEpkQ6rdzSMKCNT8rMNQgDTt1x8mfidyCxBFtNSxBHTUo/NR54I6B5bp1aVjc3MSd1ueEcYXNmsqKwZSWdmUFmQK7bBpYlkDX6+EDA7UTTFSoHD6QX0mmyyF3Go1G3EDynucZz2Zzb0/f1NTBgqwwZh+MAAowgX2BwXmOO1atGsrs5HuyY97WMmR0aoQd+owuXFpy+XAJlseZpef1+isPHlqU3CqQWsCyrHyw1zDH4xeTBEzjzh/CmOXIDH4t/iBgCzDc7yIDb7Yy6Z7SIZx9yfKBb6kY1Hs7nj7pmlyDcDShMTBeLHTuDzfphiOB7joEvI5uXUodMhWDaiA2kEhgA4JVS2kG5U2iLG+2F1fNZurreDpgatOn4bgTFyLdfXD3jObd6hVCKS7Fpu0mdzB03HTfBHBODoyOmon4TIJDBpbm1Qb3PyjzG+KBtEhGaaALq9ll6XD3JBdtE7azc+S/E3oMPqOYWmPc0VDmefVEHSd6l40jcIDpFiSxjSWns69NiwdY0sQTpQyFJEmdLSQBZibziGU4bmwxD0KlTUZJKsP9yusAfXT4Y6iBoiB5cTdVytLvaKu1dkGsn3awAz6omJhmltNrazIA6bYSM7oYYH9R/8AIecjHuczqLWqIb6HZQ4O4ViAZURsOx88EUc1IgEOD0MT/NWP3wJ7XA2USN7aoKvJ1UXUVRCzCOYNb/aGAP7tizL8QqqBTZBWpzAXTrUE2stmpE90KeuIVMsjG0o3Y/1v+eKalOom4kd/0I28sc2Qhc6FrtlpkzNNadGgQcv7qsKsOzfA/wAdNaiwUVv/APQAWgud8djOZfPaQ2nSpbdtCau1iR/+J8cdgwkbxS5heFF+JA8qA1D4CF9QPzJxRX9+43UD8Kkb+nLP6YIyGWQqF1Hl3W4uSTMfaZwcppC0DbuPGD279J8cUADToFcuDhqUlXhgF6rwewkt+v29cEoFpxCin4vOo+g5h9YxLOBUlaU6ibwLgedz98UUcoTeB4kmftt9cFMvIIeQNGZxTH/qYCg6goOwA+KDE6RM3B3Prvg/gntPWNamKWhQlmLqIKEhIKqP4gAAe3nheKlLkSrT94dgwco0SWjqpAnDHLZrLUVJCohNiCC7FZDTLSDcD5QLfQhdG1l8UIAudtot/wC3nuHXTTK1GL3NyshKiiWsl3NP4djucfMM0LMpLp0PzenNzD6nGqzvC2dVrKxHKIZ7BlIFub4rEiAD498BZ3huukrtpM2lXWRHQ6yNURsTI7kRgBPNAbmumpJQz9YotMVQCvw3EVF/A4aJIFhqlSLWtJea4O1ekajo9JxyyVY6vP5mAtzXYSJ1fFgehwRKjOCWbTTdhotGlGYFpBtIGx9cPPZTgnvUzCFyoRl3klQSwkCwJaABfpeAJwUTPoAK7aJo7rO8Gyr0GbUYWQTpIIeAwjyvceHTF/Ea2uky0wEJ3CwA42g/v6741eV9lcujI9Z6lZWYQdSiACOg1Bx4SJmwG+A63A6NT/LZkYKvNeLKoPJpmJjrN5xRxcXZkWuF9deCyXDPZ+zM8sFGoqoJBjxHxeSnzIwdT4nUUh2Gin8tMgAsRsZIGiPxCIFlwbxnIVMvQLe8uzQHBuRpJYX2b4bdRsSDdC/CjCuaklzswM7Az1ny/YIJnVqENwCuOcLElnYljJ+YyTNi389XmcPvZ8gSxLLqUiTUIEakCkkjQs84GoQYOFfDuGrJm8AmSVC2BOxMnzMDz2wxyha1Rm0INiGt/uYWJgC3WwAAAGBWd1V2fYr3j3tE9Ot7qpKqAIIVSGBAu6g3IuNyLfDgIcQRKRI0skwAPhBMgAiJHqvocVcQp0WUMwtMBkJU3JYmIKi52gb2jYBZjLU1RlphiWiS5GwMxAH3nB80bo74oga4OAVFb3VQy6lGYk6kgqT6WPpGOy/B5DEF5H4RNr3K9RYdcRylYry6QR37dYN4jffDfhmZJ1XHTqI32g8vX97YE6SxvSMG5TtaTvmHpjm0ugtIvHoYK+kDFuX4sOjafBrjykXHkRGCuL5kE6CnMQCWNrjbcSe9zGAs9kCROkEeFiPUfzwJzQd1PaEbbeKvr+7Pxch6ERB8un0jHYjw+upOkqQwAv3tHQT0x2B5SEQzgK3J5fmimhLHq1z9PhA67W74ZZjK7KanMFuZIFixkmDAhtiNgDaYxNc+KWqacKBdVI5ulz8U+ZgG8YQZjPVagIChF3ImWPnqMm+w74jKTratnbsAvVIMtspJI2Aif3tidOrqsilo/DsPMnb1GBlybNdjHmb/AL+mNPQ4epEmWXcA2UCZHKu3nI22wRuuyDM4MHNKKGUqtVSnZdRAlOYgNF59e8Ya5b2fj5FTuahFR/8AxHIh/wBUeeLl4YWrSwK0hEtZQQALKbdvHb6s8zn6QMrqIGwFhYRGptxvbSd99sXDAN0MYoNGqOXiOWqvpc1UqAAEBUdeUBZB1Lp22I9Thjl61E0PcLSUrXaAarKGnYEBCIm0DUenfGUoMxZhSQKzXOhSzE+LGW+lsE5fhL6iahTVpOkOdR1SNwJMgSYPbbHGikQWB1tCcZrgK5VG1CwAOkAsJayjSgiZ8P65Slx00w4pkAMIYQPGLHYjUenXG59qfaWjVpikoYEgAF2iBIJCqBpF13ZhcXi5HzHilKolm5x0LCZjtN1I6ixGA9prX1Wo2HS/oth7IZylmMtVGYdS4YKnvDVVShD6p9yepaL9zgX2lqUsvQU0Wpq+vTFN6jjQQ0khzPxEbYScAJai6U/8w1NWkEyVVYkT/q74jx2sy0VRzLh9WktJAKwCd+x+uDh52SZj/M6pTr8X106aVCAEJg/DeAO9rQIHbDnJ5enUpKAQZnlbmvud+YdLqROMjkfeOeW3duw2uTJ9PTGpyWcCqV1EhbkBh+FV5laFJkbhpExBIwLPqm3RaaqqvkaSIywVEjUVKuoie5BFyLXNpkxj3K5ZACVq69SssBSFOpSvNMEgTMAE2wCcrVUlkkggE6W1QSoLTBJImd8RpcQFgyxH4YH2gr9IOCCgs8uBdZQ3FOHmkFZIQkkMFeRHLBAPMASSIM7dMD1qNQdFfxp7jzUj8h64dcTr066p7sDWoiCQCQfFus9j1OPa2RRjHzAAn5SJ22G891JxQtO4Wi2Vr91l2q3BEGDcbH6G0/XDClWRbR/htaZ8R5AEW6fUHFXGOHQxLagbC99UACxG5t2wCXeieR2HWDsSOv7GIq91a61Cb5nLug/HT8pWfX4T4WOAmzMAGGQbAkErNj59u++C6FSo51hwCQJKi+2x2+l8HUcmxp7kCTtBB2mRbt2Pl1xUd3Zd2gf8WhWfytTS2p4INidxB8iI6WMbY7F3Eshpg8qGYOn0+WZHW0DHYI02ECQNBRnGqjvVamW0qhAgSJsDeeomIi2KaGSEEKpY/s3PTp2xUlEkliVEkmWPWTsq3w5ocLBRW1kgmJYaVG9wBNrEeeOyqjpsooK3I0EQDYt4cx+swPqfLB9CuzuqooUkgTGoiTE3tbwHrgzg/s+Kh5KdSuR1jTTHqTceRGNrwv2Fqxz1BRX8FEQfVuv388Ea0nZKuc9+6yC8LEyULE7PXYibbqi8zf8AtjqHDS+ZZEpBizHQGlVADMZIAA2jqY2K2xpOKZdKNYqpkKZbaSAIOqYBvN5HjHU7+z3Kg1a5cf4iEegYv4mCYBv3GL5OFqrWjUddaqeR9gHYD31UKv4KSgD1MQf/ABw/yHshlqXw0gT+J+Y/+2HqriYp4vTQrL5LW4ejZ9KHu92JDMBp+EsAq6YIsAZJmMKfaHgddaZigX1GzhE92ABGl/hG2xgEXx9hzPAVZtaM1JpmViJPUq0qT4xOM/mvYpncGtmDWUH/ALmo9DECYHSY+22M6QZHWSPXr6FaDZWFoFVS+SZbhDU6TRUSmzAkpS1OS2k6Rr+FVmJGo9cA57IGpbWj6TyrUYow/hk2byDY+8ZP2XoIwaJMEELyrBI6C8xA363m2PnfEsrTL1NSD4iPoYAv1gbi9sBM7Wnf5dfojNcXWAOuvFYygWpaUakVk76AFvblkmdzcyThnwJkq5kpoC85kCNJhtO0CN/ERO2GGX4GFPJWNNS2wuIuQCpkE+JHTGh4VwenTuDrO82F+8KAJ8xhuEiV3dI68P4QpCGNIIOq8zPs1Re+nQ34ksZ79sZb2m4C9JZOmqptqIIYT1JW59beGN/hb7RAf3arqFghP0E4edEEjuvn9LKE015UIEghhF9TXDDY7WLDbbFGZV6QUgOFvytcCIgqYAgzuI23ODeG1yqC4MHUYj4G1ATplhtsR1HXGrT2bR6asrMjFblYgk7yuxv+W+A5L2VS3VfP8znxUWGseh3E+RM/ngKsilYse8X+3T1AxqOO+zZpKWZFZZ+JIUibXU8v73wh/wClKUBCtq6lGkiy3gzImbiOt8DLeau17m7oLhiAOwBF15RzkEgjoknbVtjT8PKik0oSQZaCytGlRqAaZGqx1C2obSMY/MakZWB1G8HSQwiJnfofEYP4VxUJUDAmkd2EWkAzEm0iRDDYkGRiWmk0CHAlE57KBqjOlYGT8DjQR4Ag6T9RjsTzWdy9ZWhWWrvoSWRiO1tVOex1ATvjsHbEXbIZLFDJ5dQrNAkNAm+7N0Nsa6nl1MAiZAvJmCWtO8WFpx2OwAKjQDa+rcOpAKAAAMNKa47HYc4IBXxb2kzDNmKwZmILtK6jp5HYLyzFvLe+98bz+z+kBXzkADnXbzqY7HYzIyTKb5n6rXxDQIG0OH/lbkDGV9ruM1qTotN9IJvAHh1InHY7DgWWzdaNWkGbwzRPgYHnitEAZh2Bj7Y7HYx5/h9SmGqqmsOm+5G52GqPyGPlHEhNaqb2J692g/bHY7CTk3DxXtOmPeURFiVBHcSN8NM8oGYSAFmCQAAJ0k7CwuBb9cdjsPYQAsH/ADb9VWb4vQpB/Z1x2vmKbe+fXpiCQoPTsBPrh97Tf/1a3/02/wDtOOx2PQf0+iQPxr5rxKzLEjkix6F3keIPbH1PhY/wKf8ApH7vvjzHYTw3xOTeKHcYq+K0waTgieU/kcfO6d6d785H2Jx2OwyQNUqxJuLOffBZJEHe/wArdTfoMLzUPvDt8R6DuR1x2Owo3cJn+g9c07ytIaB5enzdNugx2Ox2CPOpQeAX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4" name="AutoShape 10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000"/>
            <a:ext cx="1397529" cy="540000"/>
          </a:xfrm>
          <a:prstGeom prst="rect">
            <a:avLst/>
          </a:prstGeom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xmlns="" id="{B113C1FA-839A-4AE7-B864-5F4788848FCF}"/>
              </a:ext>
            </a:extLst>
          </p:cNvPr>
          <p:cNvSpPr/>
          <p:nvPr/>
        </p:nvSpPr>
        <p:spPr>
          <a:xfrm>
            <a:off x="540000" y="360000"/>
            <a:ext cx="1106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Challenges </a:t>
            </a:r>
            <a:r>
              <a:rPr lang="en-US" altLang="zh-C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― Fire</a:t>
            </a:r>
            <a:r>
              <a:rPr lang="en-CA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9999" y="1152000"/>
            <a:ext cx="110627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Timber is a combustible material</a:t>
            </a:r>
          </a:p>
        </p:txBody>
      </p:sp>
      <p:pic>
        <p:nvPicPr>
          <p:cNvPr id="16" name="图片 1">
            <a:extLst>
              <a:ext uri="{FF2B5EF4-FFF2-40B4-BE49-F238E27FC236}">
                <a16:creationId xmlns:a16="http://schemas.microsoft.com/office/drawing/2014/main" xmlns="" id="{DCCD6B20-9541-4498-8E0D-D83404739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8484" y="2024990"/>
            <a:ext cx="2315231" cy="308511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0BF912DD-CC49-4FCA-A81F-295706C976FF}"/>
              </a:ext>
            </a:extLst>
          </p:cNvPr>
          <p:cNvSpPr/>
          <p:nvPr/>
        </p:nvSpPr>
        <p:spPr>
          <a:xfrm>
            <a:off x="8816760" y="5405379"/>
            <a:ext cx="12586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1"/>
              </a:buClr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 layer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361C4EF7-76F1-4007-AF79-61C1C1B617EF}"/>
              </a:ext>
            </a:extLst>
          </p:cNvPr>
          <p:cNvSpPr/>
          <p:nvPr/>
        </p:nvSpPr>
        <p:spPr>
          <a:xfrm>
            <a:off x="8675238" y="5110105"/>
            <a:ext cx="19284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R.H. White and F.E. Woeste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1975" y="2037129"/>
            <a:ext cx="4070764" cy="30729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99886" y="5411380"/>
            <a:ext cx="35349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Gypsum drywall board firebreak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95641" y="5122243"/>
            <a:ext cx="11070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Gregory Havel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71192" y="2707741"/>
            <a:ext cx="14485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 wood frame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191632" y="2707741"/>
            <a:ext cx="10274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 timber</a:t>
            </a:r>
          </a:p>
        </p:txBody>
      </p:sp>
    </p:spTree>
    <p:extLst>
      <p:ext uri="{BB962C8B-B14F-4D97-AF65-F5344CB8AC3E}">
        <p14:creationId xmlns:p14="http://schemas.microsoft.com/office/powerpoint/2010/main" val="9446298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68558" y="6216815"/>
            <a:ext cx="610320" cy="528064"/>
          </a:xfrm>
        </p:spPr>
        <p:txBody>
          <a:bodyPr/>
          <a:lstStyle/>
          <a:p>
            <a:fld id="{79AA0B8D-5002-4A0E-8DCD-D60B08B37DCE}" type="slidenum">
              <a:rPr lang="en-CA" sz="3200" smtClean="0">
                <a:solidFill>
                  <a:schemeClr val="tx1"/>
                </a:solidFill>
              </a:rPr>
              <a:t>32</a:t>
            </a:fld>
            <a:endParaRPr lang="en-CA" sz="3200" dirty="0">
              <a:solidFill>
                <a:schemeClr val="tx1"/>
              </a:solidFill>
            </a:endParaRPr>
          </a:p>
        </p:txBody>
      </p:sp>
      <p:sp>
        <p:nvSpPr>
          <p:cNvPr id="10" name="AutoShape 2" descr="http://t10.baidu.com/it/u=4006527200,2801502287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2" name="AutoShape 6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3" name="AutoShape 8" descr="data:image/jpeg;base64,/9j/4AAQSkZJRgABAQAAAQABAAD/2wCEAAkGBhMSERUUExQVFBUWGR4aGBgYFxgcGxsYFxgYFx0ZGyAYHSYgGBwjHRgYHy8gIycpLCwsFx4xNjAqNSYrLCkBCQoKDgwOGg8PGjQlHyQpLC8sLC8sLywsLCwsLCwsLCkqLCwsLCwsLCwpLCwsLCwsLCwsLCwsLCwsLCwsLCksLP/AABEIARMAuAMBIgACEQEDEQH/xAAbAAACAwEBAQAAAAAAAAAAAAAEBQIDBgABB//EAEMQAAIBAgQEAwYEAwcEAQQDAAECEQMhAAQSMQUiQVFhcYEGEzJCkaFSsdHwYsHhBxQjM3KC8RVDkqLCc7LS4iQ0Y//EABoBAAIDAQEAAAAAAAAAAAAAAAMEAQIFAAb/xAA3EQABBAAEAwYEBQMFAQAAAAABAAIDEQQSITFBUfATImFxgZEyocHRBSOx4fFCUoIUM3Ki0hX/2gAMAwEAAhEDEQA/APn5y4PwtjwvUXxHjfHnuUPwt9ceFai9Z++MXrVe4K45lT8S4rNFT8LY8bMfiXFbBTsfri4bSGSFJndfHFbVVO4jHpLDrOK3q9xgjQgvdS8j8Jx5rbtOOFEET0xMLNh03O/7/pgoCRkxGXQJlkKZYSTcHf0++KuI5WCT0nttirL1zT8e9+nj44aiqpUNsh3JtHn4+G+BnMHWNUtebTTxSLIs5qkNeFt5SMF1kIVrHY9PDEsrQnMiokFGBHiIXr3NvSdhbDo0sMPht1lLO/EjAOzDbWXy5Yga79h4T+o2xo+H5NlQbSTMdh+uAOEZdQIkNUX5R4kn1IkiBtaYwwzGagEAw20/hJFp7b4DMHB1bUih3dBA33SjidV9XNLAWHYeEdMChmPhhlpIA7bGbdxgbM5MzKm3bFDpv7pzD4gEVsh/dfiOPQyDxxAKvUziS1B0GOIT4IVgrMdhGPfdsdzjwaz4Y9NH8TYpsiLgqjczj0Vuy48DoO5xIVz8qxiFK9COfDHY8KMdzH78MdiFy5tB7riOgj4XnEqlT8SeotihlQ7EjzxIHW6s4qb1W+YTilnU9xiRDDYziKqWNx64KAEtI+t1DT+E4spofmuf39cdTTePr+/3bFhIHe28T9/QTglLOdNm2UdJNyYAOOarFlEk28ZEfT97Y7QXggwv3628Pzvj2plQQFUR4+dv3+eDdmKtx9Epmo0FMAbgyfsNp26/fHkc6z8zKhXoQx6zv6dYOGnDeBhPC92O5PYA7eBIk7heuIcSy3Pqptzrtq7gCCL727z57YuDXko7L3Q+TyRo/wCIJBIjTIKid/E9QJ8d9yaufckKQOa20b2nfAPCa7MxWoZIEgRsBCx57YY5moFUsROm/jhebE1KG0jM/DBNEZSdR4ckvqcKFGwMSQBUtI5XYiNhZR8Jk6t9wCyoMEyJFjsYnxEEHttvtvgCkr1P81gEmQetp2Fj8x+tzjQjJBqShTPLdCd/Ij4TfdfUQJw29+YpURCqca5JPVrgMEImYiLCbbT0B6beNsSZBuo338POcUrwc06iXYpJgNuvcHoRtcWPhiQy7U2GnmUwAOomIA/EOsG/bqcB7Gx3T6KznBrqcPVQbLq0mBq/e+BNTC2mMMFcN8Jv2n8rW+mOrUwQFMz9D54UOuy0GTlho7JcQx3OOAUdZxKvldG8kdx/PEFbsuO32T7XgqYqjouJy58MQBbyx4V7titdbolr00x8zY7ERpHQnHuO1XK8l+hDYoep3T6YjpDbAjFtIdN/HEhtIUuJA0CgMuN/t/xiWgmD9vPF7WxUtInmNh47/wBPzwUa7LNmfrr7L2gispgww3Exudx+X074qDiCpmR0H6fvzxPL1dJkDUr7zHjO+3W+2+I1OGhg7CYMaSDHLB3HmBcmD98GaBeqFI7KNFLJ5J9RJJYnpNh5kdY6DBmZyxWCLxuAIO3T6d8eUeLqZUA6l7iAdr/0i+KK2dcNJM/aPLEEHipaC4d0aIqjxt6qkFdMH9enfx8cAV9YaRJkzFzOKa3El18o5uvSR28/H88MqFIOjMGgrBuDsTEyJiDA2+YYufEJFweJLb14IbhuYY1jrUrCWkXIkevTBfFM0BSaDJtaP4h0OJZfKtSqe8DDS1JzKk2bTBv+yJE4ka9WpSqrqdiwUKCWP/cW4H+04XdCHPDlpjGujb2Nb8eOqU1MxU+ZWU9Z/l0wyyGbeko3I3I697djj2jwsBoaosKCbS0QJY2EeESOnXC/M8QVTDTHX9P64YHgs2bOX1wRz8SbMlTBAEgztG++xnvA9cWcSpvBCkISbfhbflv8JjvbxjC450/LEdO39cMRxZQp97tttvvPqd9sVIN2DryTOUhtubp8/NB0KoVWDAKZEgrAkTbuN5t6dsEU6xP+kbk7gbdN+3fa2AM1lzUNRlfl3VQCbcqwD/u8sX1AANAksY6mBGwHQ+fn3x0jQpjdn0ROXqAqJ6mPXFGYyhmVNuo7fTBhp6AtgFgXF1JgX8LnceG2LKoJBK77wf317+GAFoB13KJFNlvLsOCRwvVifT9cSUr0UnB1TLg7RqjqPzwI4YbkLgZ5LThmbILC9Ut0UDHYrMdWJx2IpMWraFEuBPecMKOUCiT549LKtonv4dib98QLyGK20wDFrTIMeeINvHLwWdFGL+V+Kgy62BWBPcH62xdnKEBT1/46bDEuHtqCE7qSCfDSSDi3iFVWIC9OvnhqIABZWPc9sgY3lr52UuoUBLeJkz39bR+7YtfMMB+/364toUCDt648rUJwtJM4P0Oi2cJhmOgBe3X1v5/wllfMgGQL9Yt+zi6jQNQErBgTuNpjrvcj64qzNGBPTveP3+uKMnWKNqAOlgRBWzBgVO/rfwww236qhc2K2NIPgiOJUH5WKmDsNOnSZ2EAdb+MjcjFnDKTisqwQzWIJERvzAEhum9vC2D0yJki+kzy795gi+wm3lOKc2o1SjCQAAVMjoIMbdP3JwxRLVjsd37G36Jtk+FICWsTAt8t+oVgfHcntabWvSWqpBETsQpS0kxzCbTttFonCz2ezjF3D6iQsyTYyRMfQffB/G89pokqpmREGNzHbzwi6XLII65J2nOHaApRxikaShFsrEiV3YAIeaZm5NgQLAjxV0qNQ1AAh1yIkXE7eQ+uDQzPHvWJjYdukmLTbfww1zOSmSh0k79j0sTt6WM3jDrWkBJTvLjaWNw9xLFdIA6gJPSQvcnoBbAb1FY6TcDy/nifFKuj/D+HYtPxE6bSdoAY/XriiiAdsCPdNrSjIljDTpaYZfN6ZgfSw/Xw+vfHlUjSdI0n7C4mAbQQCCNjPpiCUsWVEEdT5YD27i4UjOwUTIy6ta5n6fZE0eJmQoVQu0SbDw9LYmlaWiItYeAgWj9BgKkQCL4LfToY7mwXtJJ/TBpGgtWLh3vMwbzVjKCd74FzCQoBXVi1TpiRY7G0T1jrjlzCVJX4oEmP3e+FW92rFhaLmHMaNEJe9Ei6xH5eeOweuX07beWOxL9+7qEePFECn7qijX01FBuvw+h6+eJZZYqMh+YFfUXH5YHZeRT4R6qf0jBOYbmFRCCbN69QfUY40E+1tjzHzCjlPnXuAR5r/ScVHMaJVgSCZB6j9R+mIPUFWQFIafQeuLAgEBiajDZf1/r9OuOAPFVkkYNteK9y+ovOthTg3JNvKcEV/hIBhYgO158huT5d7kYgctI1VSAPwjb+v7viS56ixnQS0AQWtAAFha3qcHYABss+R+d2rq8ApFGYyuzASGFoEjlg2i/YDaTivMcOChYaGW+/n5d/DpEbn0cS5tIdAT8qwYjrIsLf8DAmap3kfXDDXUNBSzJS2OSt/oh83m6gGliRvtABEAbi8W22wDl1bWApALHqbeRwdnaNSYLK3dVMx42sT5TieSylN1YEHUCI0mCQwMi4IJUgWieY9sNNmaI8rgpLHOfY4+iN9m1irUGoOYFwDFzeJi354v4+x/u95EsL7dW8B0GI5aiGdzSDa2VQQSAQ+pSTNgJIY+uJ8Syjsn+Ox+NWJmTGkiLfCbncDbGaWAuz9aI/a5fyqWczusQC6sCLaTuNpPbbY4uyHEKlPlUkgiw3v3HbBeayVMBn59TQEDEKBMxa5Kqqnr2xRlqLhuXT621eAn9/bGm2VgjocUq5jg7VMMjlXqVNTEAkEQPLc+Pnt2wVRy7USFWFkgF43kxp0jaTbt0kCcLKL1NYklSDsLRhv/1JiAOUnreGIIi3j5fTC2YVRCr/ALj8oOvsrUy9Nxtp1E6SpJX9AY6R1IgbhdxCgyVAsgCLnpMnafCD133wZT90hkl0B3QgQ3hzER9WI74EhlEH/ETqDcjx8fPfyws9oIulqxyOY+s1jkuqtSICrdy1zeygbdvHF+ZoqvulAgwWPqYH2H3wKtHdqV/DqP1/Pw649y2aGrVVaTYeg6D6YWdYFeifj7NxzAC7s6KziiEuEHyKB/uNz+f2wuWppfUu03Hj4+Bv+xhnSeddQ/xN9bD7kYVI2gyRIMDBIzaFiGlretymdOqWYkExE7SfI/0x2I5TieksTZQII0mNx9h1MY7DQw5OtLFfIb3+SF9+VgRqUmRbva3fbbwx4KAB1MSoPSbn9/uMGsEFhIjrM+BJB9e/XANeuKR31sbzuf8A9cB7Ig6LVdisw8ESiEi3+Gv/ALH9P3vit+IpTBFNdRG8fzOBFq1KraTYRIAO9+seEnBf91RVMnwtYCf3/XBRGG7pF8znaNS93qVCHqHSgIMHbvEdf3bB9B006lsD1O57+M/ucCVqIB1sdQ6T0G+37GLaPEQbFFtsTvEzt2v2wVzm8EuWuItSoZOeZQZmJO/X6DwW/jg+nlejdQYItzAE9ZsYI9RgejnJYHVaQCALAHvI9Y/LBdekT8Toq+Bknt5+pAwBxO6LHGHCjwVVTh6uNMPrXcGF5elzYdRJ7CxjEWyC0q6lgwpiZuTuNr3677+GG44urSdJBk2AgEm5M+p6T3wmznECWJIHp2HcHfE3omCwu0a3QDmtFwestZHWnaIgkHxGxOxgG3h54nnB/d6c1CGEwIBAFibC/QfUDtGEHsxXGqqQCo5f/leOlsW+0mZBp0yQWGqY/wBpM/fChkl7bKPh9OXuoELOzzdbqjN5VK9dRTJ0EAErtdySbzaDPh6YHXhgpkmo0N8oYXnpI38doMbnEspxQqy6RYEEAWH7nrh3/wBXpEBnBkG0TO8xPSYuevUHDvBc1mQVRpK6eQMALJO5kRbYeJJIPTp44FzOUEhmsdgTcd4I2I/iHqMGUFqAysOszEgHebSbX8x548zGbJdg2lgCRGx87m8iLg374qDaVliawW3dXZunSZdRIUd5EHw8fI/bCnLVaigmQyhoA6wZIvt0xLNZulGhQxJYbkEAiew3vgjIsCrbdI8ZBsB/t9fGMGGyALGuy8VlbmQ6W6/1GPKjq55xpbo3Q+ff8/HpgLOaS4FNoKkgxf08gR364hRz3NpqGB1MfmOnn98DfDxCbixB4o4rULaCRpidwAQPP+e1sDZog8oBETMiP3/XDPJMAyhVB8yLjbcna/p3xVxWmoB0nS3RduomOwifrt1wLs61CcGKzGnbJfVrup1C4Ah06RsSBtB79DvY47FLK1tNiPQ47DTMQANUtJhHZu6E9r11vJYimskmNJgnlt1JsIBHQbajnsrRU3Jk9R4+PfFlbNswspCDoBae5PU+JFumCsjw0teIB/SfX1nywIEtGqrI5sju5sqnoq56n+FTvHc/yH2we1hpaSW+Veg/n+7gXMq9JgTpi+9h+z6/bCutnDLKoM/MdyfpsPz74nMXJcxm9VVmFBqGDKiwjrAiR6/84KRQFMAx1MTvinJKWO0DubX7Ww4Xh50NF7XJgACfOEFvtvjqUl5OjUGtJioCwqxMm/U9O/WTAvi1ci4YaWIUfEzfDck7nc+AHocNNGhURaZd2kljqCm194JUDqdI63xbluFNUYapquNkT4VHiRAA8oB6NgjnaUAixxcXFLaoEDQGad2PUXE32Eg7n0GK1QjmkWMEG3SetrifocavO8BNGlra5mNCAnSDO2038B136g0+H++0jQ55RqFSQggtcxdtz+Hc74XkGWiUaLEVmjHolXC6Lq9WB71TpJbVsIYks0wpEjfrtiHFVd/dADQJkGflVVgzsTv6iMbTI8BQaQ51xcKBpRfJRA8zA288U8a9m/dwFIl11shErebEGbiN462jCpnAkAI3/hcxmZha07fysOaB+Ll3iAVmY7Lba5238cXpSGkgnS+4J2jaD3U2vzDbbB1XLijJIZYEAASpkrdSbjbrO2+GeU4N7+lrUBhsVMiRa+9jPlsLnYtMp2qrLOTUfuky5LlEwrESYiD9LMPEYX5lCH78s6tVrCT8W4H188NKyPQbkOxvTqC4Pfp23EHwjHuYyYaqWAW5Kso2nblsBc/KQDcwGwZoCXkjddgrNVwd4gg+s7wcMKOZB3HI1rAcp7H+RO/1GI57JKAdJi1lMWNiRe46yLjywtJamwO07xe09QfLEuaAdCqG3jVNcwhUhvi7Ou/ke/kfQxgHiMfMpDTG23n2wXQVYs2oG8CYwZn8oDPS958b2+u2x7YoHELmsAFWhuHZiKakLLJ8U76RZWEW2gSZg+Bxbm8sGXUBrQbR8SeXYeFwOvRinT3i8y2IMC+x8v5SRGGlDV8U6O8bH0ixv09Ix2UkpuOZtUQhAQN9UdCVInHuG2SyKMnKw1KTHrB7/n9RjsVOHadQVf8A+hI3TKOvVKxT5b7z8U2t1kflv4YM4dqUEBiQDJZth4L/AF+gwZmOCBQsKmqL3Mm7dTft0Gx2wtzlZlHOCFHyr599vpiridgoZE1uqjxCpyEq3xGBFvE/bz33ExgTKZa/VjvA/P8AqcQ9/wC8YSQeygGABfr/AFJwzyuRlTI9Li8joD57km/TFwNNUJzwCrMlTUQAvvX6KLgfTc+X1w5y1EkAuw1AyFWDAtEdF6y1z4jDH2b9nfeUwx5EPRd2g7knp+xGG/tBw73WWiigBLL3k+cXY+Z/TFqoWdlOZvwxjUrNLlBVrU6QAE3sTbuZ3LG/WfHH0ChladFABpRR6X/mcYvhPCHVkqMedSWABOm66QO1o2F/O+NDnISrLsKmkrMkACCCR2jrF/K+nAv9QGiwFYYd7jTjzNDrrkl3tJx5CRT2SRJIvciSPwiJuL9jijJ53TymAoghgU6gsdpLWIMzcR0xR7SVkrggAEzIaIjw7mevjfCThfEtE0qmxkDe07Ie6EzbpJPkJsxcTqmHYduUZR5reez2aoPUYOdK0QLudKg1CAAuq8FQTPZbWxR7TceoVqyhDKhSp1AhTBOx/wCMA+wns+a/vKjgmjqhQTdtMgjwgMB57Yc+3WUpl0QqANM8oAjmO2MvEPuSy79k7go4mvygEnXy2+aRnh7sVuSrG+nf4ZHwra4A6/5g6QcQynHEpV/dAhqR+YHUQ2kfMCdQm3XzMXXcf4l7tBRpLpLAGZJgHUCqze8xNrW6kkPg4WmGkAuykc2wkRY7A+c40xNVG0kcMLdmHkOKee2IX3a1FhjMAi8g9B42wspqKh2JIF9IvAkEG3MLG0EWNsE1Mmr02lgYYHSdu0i8k3PfYyRgTgeSNPMU2LgJJ3A67jyJ6zF9r3OJQavj7Jd0D2klp2O3FL84HCmeenvI3S9t+215FrHCrMgMB1HQxB3jb+Yt44+kcf4SHRnTlqATI+YdZ7267+OMScsGpqAdp+xPqN9wQfPBSKQTIOASbIwAywSQZA2m1/URMR1MYYZj/EWfjXcjqp7jt+XhEYV5ymVY72gyDHbwGx7R9cGZDW3NOgzci0+n8xgbmm7CLGRVFQ98NNpjvpM/p98QWmhSwYGfMN59QR69PV7w+jTYspJ5gSbx1Gw/p3mcRzeSNEhmYFZhQFFtz59BMH9MTqqGNpsN3S3LAoJEzvy77dMe4KrabDmlr6xe8777yOu3hjsWBSOrDShnc47N8XSB2wLxH3zsFlW7osMZvb+I+EmMM8zwllmQe0XnV0G157R1xHJ5M6tTKwKjmUGSQpnmiyCAAZk2264CHFt2teUscB2enPRK8tlSGXUSoAvq/la/ph5l11qQqlpgDcSQRsAbCN5PUbYM4T7JNWqgs29iqm0hZkkdIvYHcQcaLLZemisGA+CABZO1zOw3gzubGZxLpvDn8kuMO5x30oHTfVMMrnCtJRTQnSFUmLAkD6/vfrTmHBVXd9Tc0/hAmBP2P5RBlfW4zylVkiZvYCwHmdpiwsN4nC8VKlVgoDVG6KB369h54UfO6TQa6ent9062Nkfv6+/2THPca1AKADChYvpEdup9IFrAYWtUeq0XdugA/kLDzxoMj7EtY5htM3FJBqqEC/S4Hjbzw+yGXK8mXo+6AkExzyPxMbU/zwQYZzu/KaCXfi2tGVgtZ3Kex5ADZpxRX8Iu5HkLxgbPezYzYNKjlWoFTy1tauWXxNNtNzeJMCDNwG1VdcvQJatU940/CCT9TufthHn/AG0qOfdZWncmAiadR/TzwJ+KhZ3IBmPPh7osOFxEv5j+63metVovZXgn9zy6USZIkkg/MxBI/lhV7dD/ABaf+j/5HDnguUrUaKrXKmoWJbSSQNUkCTufTCf22P8AiU/9H8zjHeSXEu3T2CAGIGU2NVk80UHM1A1rAcvxgTcqOp++OzXs8bmkdcboY1r3B6EjY+I64G4rXdCrKjsIvoAaL9Rv64My+c2JsejA3GxsRsfD0xoQytEYEg05jh5o+KwpkkLond7+08fJKA7LY9OhGxHntgxeIakVDFiTfcTO3QiSe2+/TDhwta1RddrOsBx6fN5D6HCvOcBYDVTIqp4fEPMYZDSBmjNjrcLNLy12SUUetiiFzZpooRi6lLobkHY+W/f6yMIczl6lPlgkpIIIMwL9bqRPqO8XuSuy+PTxHkf5YPpZtalQF73vAgiFgGF3jw+5wRk3Dy8v2QpYGyD0O2/7rIMgd+UAarQSLbC3cX8t8V08qFcg6w0fELgD63Xfr9dsP85w+muqqLR8wi5mAI2JYwJ8dovivOcJImAFJ3tqU9YncXHiLdMMdqaF8bS5iynezok1FOv/ADg/OmpTgvLFwDeGU7fl2/PfDDh3C9bAAAuFBAlRYdeWBc9fuBirMcNdOSC4F/dtZh4r+o37EYsBpqrvfnNN0pD1oKMpkHdYCqIEyIA2M/EJjrGOxdqWoraSNYFkYXJ2IHQmJuL+Ax2CBthJkyNNFa7N8OSpVZwzw6gkKSsiQACN4M+Hji0BaSEqgVAhIFgGJ2B8Tb0f6i532hAJ90pa0S2w6mBuZtv2GB8zwutUGurUYmDyKtwRBgEkCwJJI20t2nGdmMv9NnjyTQjDB3jQv101XtHiApoiJzaBAYz4jzIv126WGB011W0qDUboqjb6WGGPBPZ1DqavUYqDyoggsImSdgPX642vBcmI5V9xRX8Nixm4Lm58YA88EMBcTJO6uKucS1lRxarNcP8AY64/vD6T0pU7uSdgexPpjY5fgQp04o6KI0zGmWJPRn6eYGLstVoh2dCHb4QAASAIsI9AST0xhM3xnPZo+7pKz9DpsB4sdl+owB2Ojj7sDbPMosOBlxNmV2UDe1qDxehkw0v7yod4jbt5W3O+MznfbSvmW93l0Ziflpjv1J2HngzIf2dgD3merAgXKKdKD/UxufSPPDCt7U5bLJ7vK0lgdQNK+f4nPifrjMmmdIbkdfhwWlh4omd3CsznmdglvD/7PatTnzlXQu5RDeP4nNh6T54aHjeSySlMtTVj1K7H/U5kt98ZnOcZzGacJJcnZF2t1Cjt3w04T7DVXaa5FNeiggufOLKPUnwGIYySXRo0TMzI2d7GyWf7R1f6eae5DiTV8uKrQGLbCYEOB+WFPtll2102gxouY8TiHDPbXLrWpZXK0jpNTSWYwZJvA3me5HlinjXtI7ZlAab0wVAXmBm5ksIi94g2jc4OMJY31SDZXRTZ2spupA8Dss3muIe7ZbSCPyOOWnTq3ptobrHXzXY+f3x5SzuWz1jNGqqkki6RaSe328zgbO8Eq0bkak6Ol1+23rinZlm2hWu3ExSHK7Q+Kvd2p/GIH4lkr6jdfy8cGUs6bGfJlI28DcHC3LcVYfFzD7/Xri9aKPJptoY7gbHzXY+Yv445r8pv4TzG3qOvJElhzNyvGYeO/ofv7plmsvRrAFp1Rd1WDPionUPH7DCTPcDdBqWKifiW/wBRuMH5OjUZwhWGMwwPKYBN5uhMdbT1wWM24gEkEbeU7GbMJkx4nDYxLHGpd/7h9R15LJk/D3C3QH/E7+h6Hisv/eDBDXkb9QdwfGCAfTDTL1Q5LLpMqJB3nsdrCT5z5DEuKZEVSrqqg31RIDE7EgXHj54W5jLKE1UzDC8hjA0sUIggE8yv9B0vhxjXZbbRAWZJq8NksO0+w65JrkcxTouXKHYTaCAxi9hq779+2Hz0qVdejj7j+Yxj6mYZqbCxLLp1dRIi42MSemC8jUGsaX0QIDTvCgDVMbkX8fTF4cQ0toc9lEmDkY45h42NkFxfJe6zAVjqBFiQs6SCLyLkfsY7HvGFqViKh3VdMgWLEEgz0O/bwx2DGeMbqjcPO68qbV8pQy505h2q1QJ/u9ASR1522X8/DDzgvDK+ZRK1ZFy9PV7wS1yACqgyNRGkmdgwAXZjFWa45kMi7VKSBqrAA1HJJMQOVfGB8IwOg4ln3n3T06e+qtygj/TOofQ+mM04o5fyW0OZ2/frRM/6TW8Q6vDj7cPVPc5x/KZYHQBVb8TxE/l+Zwjbi+d4g0UEZl2LHlpjzJ38t/DDfLexmTysVM3U98/Zvh/2oLn1t4DE+I+3EDTQQIosCQJA8FFl++M2WXObecx+XstPDRgaYSP/ACPX6Jz7P8NGRy8V6iF2JLsJAPZQNzA7DvbCnP8At5TRdGWQQNmIgeij+f0w/wAnk9WXDRNWpSu7SSS6dzcCTsLeGMXVyWQyraqz/wB4qD/t0/hB/iP9fTHMjc/U6DmgQGBz3ult7r2HHrxKBGbzGdq6QWqt/wCqjx+VB9JwxHAaOWOrO1l8KNOS58z08ojxwq4n7d1WXRRC5an+GmIPqRF/IDGUzXEokk+ZJ/XDDI2N+EWfH7J58s7xRPZt5N39+HotlmfbUUgUydFMup3eA1RvMmfvq88Osv7UVKuTpkVAhjQxWWqsyQGgRu3K03+P1x8pT3tQjSCA3wlgeb/SoBd/9qnzxqfYHJVswM1Qo1Cp0qxLgKSw1AKq3KqQSCxP4LDD7IZasrKllwrKDRx339ymGd4SiZ2jmVDU11o4ggkC9oAIEaStybr4gYSvxjXV1Bqh/wANpLBSbI5sAB4Ye8K9lM2DFUe7QOG11RMMCD/hoDJmLlioi8bYu477B0qRinVAOkDnDHWGTmsgOkXN+kjfDAhcdUn27W227voLKcPoDL5YwCHqkLqmeVQC3QQJYLf+LtgylxqpQVAhAJlyNwVNgCPQm34hiL+z1dqyioppqTpBiUA3ARlkEG+8Hre+M+c2azM9M9bo8AKBAhanwMBIHNpO2+BywveDomIZomUHlaxM5lswecf3eofmW6E+I6fbzxDNcHqU+aNS9HUysd7bev1xmEzBDaWBVhurAg/Q9PHDPh3GKlEzTYgdRup8xjMfERoVsQyOYLidY5HUenJM6OdYb8w++Df74Ku7aj2O/wCuBqfEMtX/AMxTQc/MnwE+I+X93wYOBBFkQ6m+oX9bbYVc3KnG4iN+jhldy+xSv3hpnmBUdGF19T8vr9ceV6a1FdUfQSxLFYYF/hbUNie5sfHFrZso5U8y/e4++Bq3CEeTQc0XJk6die5U/mI9cHbIAbHdPMbeo68kOWE13hmHzHkfv7oapRemgLqDFtSSRHfuPI48Rwbg+o3/AK4mM5WoA++Xb50EqR3P4T4EDHooUqvMje7buvwnzH/GJOmp9xsubTm1v4HQqVPNMqkdDGwHQ9vl9LWFrY7AtbXT/wAxbfjW6+vb1x2DCWStEucNCSSR18l9Fyns3kMgQ9UitXBkFgGYN3C/L5sZ8cU8U9uajWpD3Y77t9dh6fXAGT9mqpl80RlqI3Z2GonsB/M+gOOr+1WUy1spR964/wC7VmJ7gbn/ANcLGKR5/MNITBhWG2jtHf8AX7fqvKPAs1X54CKbmpVbSI7mZY/T1GPc1nuH5TSwDZup8pJIpalNyOjwY/F6YUUPad6+ZpnNN72mWgo1qY1SoJUWgEg37Xw79oETO0TK/wCSxg6SqimQRCgEFobci3ODeIw5DFGPh35lBxU0zv8AdPd/tboPufkkHGfbfMZizPpT8Ccqx49W9TjN1+IwQBcnYC5PkBc4Hr8MqqWZUqvSUwSokAkatOqCJF5jt0x9Q9jfYXLNlaOYdS3vE1MNRWndiIdp1vEbFwp7YZGG/qebQDjWxjJE2l83pZKvUkwwCxqCrrYSQBIHLTuQOdl8sfQfZj+zBPeMarhvdlfgIctqQP8AGQFQcw+BQf4r4fe0HEaS5VqNEAi0CkgWmoDjbYFrdO2+MNwv2mrZdkpVXLZYsNRXldQYEkAf4kC5HMT3wzHkbsKWZPJNKD3l9Oy9DJ5IMKSqrEX089Rj/G5JP1bGJ9neOrlszUqVH0o1MqoKSwflgBgDK2JgHxjG4ORCUDUpKurSCjVOa7wAdIIgc0xI8sfIs9VcEjlqASCack2tLIw1jYdxhoApBkZPFa7gvtSc8Xo0hcMTqcFQg5iNUAs0wCLXKMCb4VVMs7VXZa1OodJZFAqggIjuBLKZgAETF1HU4zHsdxQjM1XRjTimY0kgyHT6Wn64YZH2+zFctTapWAZHJJrEiyMYgrBBwzEAWkkda+B+iq8EO0TLhPtxRapUZzpEEgaDuD8AiZMwRc3We+FvszSdZliCVIlFgLLUzCrI5eW4AHxbHGW4XmTBCpcdVnba5Pw/XGu9lxUZ5104FnUBnsVd5JWB8kQs4XsuRXR6aojN8KDLzorID8VMSinxTlNM/wCn3R88IuJ8GehphgNWqFZpHISDzgDRtMOAInmMHGi43xj3CKyjXVafdlHhSATJ1WYATBUhTcWi+FnBXqNUZ3Y6m1HkAGnUtQFh8OppabC8G+AShuzhaLhTLGbDtEiGZKnS4Kk3APUdwdmHiJGGPD+NVKJmm5XuNwfMG2GOb4fysHRai7saYHbd6ZET/EVVv48ZLiVMpVqU018jQbFliJkEyVt0JbrfCJw7X/CttuMoVKLviFtqfGsvXI98vunNtaXUna4/588TzPBXUalh1/El9vuDhDwPhy04rOC2lSw7arabRNyyiQes23wTleKVKSl1MM7bjYkczErsZ1AYWlwoaLBTGHxbw6o9uR60R1LPEWPMPv8A1xGhw2gX1oIJBBUWF+sdCPDE6fGqFa1ZPdOf+4gtPdl/59MdX4VUA1IBVTo9MyPUbj7+eEsrm+C1GzxPIDhlPjt6FX5ke7QleYAbRBjr5+WOxTlnqRzAEdusfkcdiGEDfX1RHtdaTcR4vUrNrquznux28ugHlhf/AHgkSPh/Gx0p6E/EfBZPhhn7NcFTNU8yw1GpRpg0wwUsztIEIeRUEXLaomdQjFf/AEKlT585mNbfgpsG9DVaVHlTD+mN1mEA1evLyfiNd2IUo0uBvUyb5oH3qioKSrDKHdokKBzvAINys3tbG19ofY7MLVSrSqxKrz1m92J0gkqgGpgfwAEgzPYZfJe1KqDToq+XoXlqQuWIAu1RwzyLEBh05cNfYn2kX+8ihVH94eqwSizDRFzGuJJUCLRaIvuHGiJuhCznSTPs2iuJ5H3WQ9wKlWoWfU1ULpVTExTUsLbk/B8W2A/ZbjdVs1Ty+cZq1NuSmwLagxMDUtQwQbywBjucaj+0OkyImqtpVAG0pRXTqcsgJUnVEDfV6dMfO/7/AFqZWpQ0VHRgwZTJBBmSjgNPofPBJJM2jh1t9EFjDVhfU/bigaWVhCtMMeYhNRKrzRLEE8xG0ffHynN5p4aFWpawT1sVaGG/SRhjmval6rCqSWGx1XdCRdW1eoiysJsOgWcyAqQ1EiWuEm9iQdE3YSNviHWdyE95BbI9hTqp/aFWzGXXroAWrTDMujTABASDBgQ7FiD2tIWdya5oe8owKvVbDUxkysQFqWMoLG5Xqq50GuKnIrO6gzykkCOaeoWO9sNeG1nqK9I0kBMt8IWyiYMQeliIuT3x2atTsnYnZm2wahC8IqulaprjVo0nWt/8xCZ6/CDi9KWXTW1JecAxrJIi5MCbH67eZN1fJ5uo2h1ZAttVQMdugMM7AbxMCx7YlmPZmqmzLI3uYMqjWgEAc25tcYq6TkdFR2ZzrAAWf4Zw+rWA6ILajZB9Nz4AEntjS0M2tHTSoLraQTcqSwnnYowKkCYAaEEkkseUFKlRG11KbAopK6tXyi+meVfQYTZnjFRg0IqK5vpSAZMxfpbbwxcOBHdKIX1q9unJPONe0jV6qhdVRaYgPy/EbtzgLqWQIZ7mJk2xf7P1XNRQHUQRIALSCVUgmQNj0nzxnstlne/yjq1lH8vQYeLUWkPdIAzn4pAM9bg/KN9Pq22kTeuZJOkJ0Gyf+0XEhRpalUNU1FU3TS3KYbYoQLwpM7T2R8Hes9V3qOxZx8ojTYgsJIJaJ+nxWxVxHjdSoEWSypeS3Lqt8LPfTA/ER2A6k8AR3YBKqBlgwEZxBdKZBJKzGvYfUYKx+V1tGqu1jjH3lRnslXRQvxotyaYJJuZZ0POCJNxK73vOOr5IscwUaFygUOfiBDSZKgalIOrUQW22thz7RcSNFNJVGqNJpuNQUaSAZWA9Nl7XFxc4z+Z9oWRYqVDXFVStSVcCCQ2kVAdYE/LLL/DikjIncNUwyWZlEHRDGpABaApsHBDIT2DC0+Bg+GC8nn6lI6qbFT4bHzGxwFk8imsPQrFASAyOyjUs3Van+VUtPK4Q/wAJwR7Q+6oZqpSXUiAgqwU6SGUNzU2giJIlCBb4ThCTB8WrTi/Eb7so68lpMr7TU6lq66G/Gm3qP0nHmMuDy6rFPxqZT1MAofBwuOxnPw1HULSZI0i2P08/uiavtJWaF0olFTPuo0r/AOFOIP8AE1/4sKs7m6ZqFwtz0LF48tZP0OrwjFCZZ38vKPWB+cYJo5FRvLkdBf69B5yfLGu6QlYbYWt8UKarubT/AE8+g8NsMeDU6lCqlRW0VFIKnradpjeRtiFXOpT3IXwW5/8ALYf7RgA8YLMBSAUkxqO8nrJv9IxLWuOq58gApbTNcaqe8NRwGRhBkFrG5R5M1VMdTPKCCpEYXZ7gquQaLAEiRTZgG/2FgPeD6N3GNlmfZuu+oUUVqJ2qIytqWZBapqJ7GJA8BiGc9mUbKr//ACV98pIYArWBAgAcp0yBAlmixvgpB4oObKAW1fXBYRchnFDOAyhSFJZgGv0hiGja+2HnDuE18zli7aP8MchqBQrAA7M3KTYgFe3XDP8A6QKVBhczGpmJYwrA6QBCIJF1Ab/UJxnqeqk6tRb4fkbYj8PNP2a2IIoUuLs91VppwnhdW7VCWMEKNlFiN2Gto30wu2KODcTOWq85ZqJ1MyLBl9BCyLEjUVMc0DaCcbHjhHuVcf4PvEpkQ6rdzSMKCNT8rMNQgDTt1x8mfidyCxBFtNSxBHTUo/NR54I6B5bp1aVjc3MSd1ueEcYXNmsqKwZSWdmUFmQK7bBpYlkDX6+EDA7UTTFSoHD6QX0mmyyF3Go1G3EDynucZz2Zzb0/f1NTBgqwwZh+MAAowgX2BwXmOO1atGsrs5HuyY97WMmR0aoQd+owuXFpy+XAJlseZpef1+isPHlqU3CqQWsCyrHyw1zDH4xeTBEzjzh/CmOXIDH4t/iBgCzDc7yIDb7Yy6Z7SIZx9yfKBb6kY1Hs7nj7pmlyDcDShMTBeLHTuDzfphiOB7joEvI5uXUodMhWDaiA2kEhgA4JVS2kG5U2iLG+2F1fNZurreDpgatOn4bgTFyLdfXD3jObd6hVCKS7Fpu0mdzB03HTfBHBODoyOmon4TIJDBpbm1Qb3PyjzG+KBtEhGaaALq9ll6XD3JBdtE7azc+S/E3oMPqOYWmPc0VDmefVEHSd6l40jcIDpFiSxjSWns69NiwdY0sQTpQyFJEmdLSQBZibziGU4bmwxD0KlTUZJKsP9yusAfXT4Y6iBoiB5cTdVytLvaKu1dkGsn3awAz6omJhmltNrazIA6bYSM7oYYH9R/8AIecjHuczqLWqIb6HZQ4O4ViAZURsOx88EUc1IgEOD0MT/NWP3wJ7XA2USN7aoKvJ1UXUVRCzCOYNb/aGAP7tizL8QqqBTZBWpzAXTrUE2stmpE90KeuIVMsjG0o3Y/1v+eKalOom4kd/0I28sc2Qhc6FrtlpkzNNadGgQcv7qsKsOzfA/wAdNaiwUVv/APQAWgud8djOZfPaQ2nSpbdtCau1iR/+J8cdgwkbxS5heFF+JA8qA1D4CF9QPzJxRX9+43UD8Kkb+nLP6YIyGWQqF1Hl3W4uSTMfaZwcppC0DbuPGD279J8cUADToFcuDhqUlXhgF6rwewkt+v29cEoFpxCin4vOo+g5h9YxLOBUlaU6ibwLgedz98UUcoTeB4kmftt9cFMvIIeQNGZxTH/qYCg6goOwA+KDE6RM3B3Prvg/gntPWNamKWhQlmLqIKEhIKqP4gAAe3nheKlLkSrT94dgwco0SWjqpAnDHLZrLUVJCohNiCC7FZDTLSDcD5QLfQhdG1l8UIAudtot/wC3nuHXTTK1GL3NyshKiiWsl3NP4djucfMM0LMpLp0PzenNzD6nGqzvC2dVrKxHKIZ7BlIFub4rEiAD498BZ3huukrtpM2lXWRHQ6yNURsTI7kRgBPNAbmumpJQz9YotMVQCvw3EVF/A4aJIFhqlSLWtJea4O1ekajo9JxyyVY6vP5mAtzXYSJ1fFgehwRKjOCWbTTdhotGlGYFpBtIGx9cPPZTgnvUzCFyoRl3klQSwkCwJaABfpeAJwUTPoAK7aJo7rO8Gyr0GbUYWQTpIIeAwjyvceHTF/Ea2uky0wEJ3CwA42g/v6741eV9lcujI9Z6lZWYQdSiACOg1Bx4SJmwG+A63A6NT/LZkYKvNeLKoPJpmJjrN5xRxcXZkWuF9deCyXDPZ+zM8sFGoqoJBjxHxeSnzIwdT4nUUh2Gin8tMgAsRsZIGiPxCIFlwbxnIVMvQLe8uzQHBuRpJYX2b4bdRsSDdC/CjCuaklzswM7Az1ny/YIJnVqENwCuOcLElnYljJ+YyTNi389XmcPvZ8gSxLLqUiTUIEakCkkjQs84GoQYOFfDuGrJm8AmSVC2BOxMnzMDz2wxyha1Rm0INiGt/uYWJgC3WwAAAGBWd1V2fYr3j3tE9Ot7qpKqAIIVSGBAu6g3IuNyLfDgIcQRKRI0skwAPhBMgAiJHqvocVcQp0WUMwtMBkJU3JYmIKi52gb2jYBZjLU1RlphiWiS5GwMxAH3nB80bo74oga4OAVFb3VQy6lGYk6kgqT6WPpGOy/B5DEF5H4RNr3K9RYdcRylYry6QR37dYN4jffDfhmZJ1XHTqI32g8vX97YE6SxvSMG5TtaTvmHpjm0ugtIvHoYK+kDFuX4sOjafBrjykXHkRGCuL5kE6CnMQCWNrjbcSe9zGAs9kCROkEeFiPUfzwJzQd1PaEbbeKvr+7Pxch6ERB8un0jHYjw+upOkqQwAv3tHQT0x2B5SEQzgK3J5fmimhLHq1z9PhA67W74ZZjK7KanMFuZIFixkmDAhtiNgDaYxNc+KWqacKBdVI5ulz8U+ZgG8YQZjPVagIChF3ImWPnqMm+w74jKTratnbsAvVIMtspJI2Aif3tidOrqsilo/DsPMnb1GBlybNdjHmb/AL+mNPQ4epEmWXcA2UCZHKu3nI22wRuuyDM4MHNKKGUqtVSnZdRAlOYgNF59e8Ya5b2fj5FTuahFR/8AxHIh/wBUeeLl4YWrSwK0hEtZQQALKbdvHb6s8zn6QMrqIGwFhYRGptxvbSd99sXDAN0MYoNGqOXiOWqvpc1UqAAEBUdeUBZB1Lp22I9Thjl61E0PcLSUrXaAarKGnYEBCIm0DUenfGUoMxZhSQKzXOhSzE+LGW+lsE5fhL6iahTVpOkOdR1SNwJMgSYPbbHGikQWB1tCcZrgK5VG1CwAOkAsJayjSgiZ8P65Slx00w4pkAMIYQPGLHYjUenXG59qfaWjVpikoYEgAF2iBIJCqBpF13ZhcXi5HzHilKolm5x0LCZjtN1I6ixGA9prX1Wo2HS/oth7IZylmMtVGYdS4YKnvDVVShD6p9yepaL9zgX2lqUsvQU0Wpq+vTFN6jjQQ0khzPxEbYScAJai6U/8w1NWkEyVVYkT/q74jx2sy0VRzLh9WktJAKwCd+x+uDh52SZj/M6pTr8X106aVCAEJg/DeAO9rQIHbDnJ5enUpKAQZnlbmvud+YdLqROMjkfeOeW3duw2uTJ9PTGpyWcCqV1EhbkBh+FV5laFJkbhpExBIwLPqm3RaaqqvkaSIywVEjUVKuoie5BFyLXNpkxj3K5ZACVq69SssBSFOpSvNMEgTMAE2wCcrVUlkkggE6W1QSoLTBJImd8RpcQFgyxH4YH2gr9IOCCgs8uBdZQ3FOHmkFZIQkkMFeRHLBAPMASSIM7dMD1qNQdFfxp7jzUj8h64dcTr066p7sDWoiCQCQfFus9j1OPa2RRjHzAAn5SJ22G891JxQtO4Wi2Vr91l2q3BEGDcbH6G0/XDClWRbR/htaZ8R5AEW6fUHFXGOHQxLagbC99UACxG5t2wCXeieR2HWDsSOv7GIq91a61Cb5nLug/HT8pWfX4T4WOAmzMAGGQbAkErNj59u++C6FSo51hwCQJKi+2x2+l8HUcmxp7kCTtBB2mRbt2Pl1xUd3Zd2gf8WhWfytTS2p4INidxB8iI6WMbY7F3Eshpg8qGYOn0+WZHW0DHYI02ECQNBRnGqjvVamW0qhAgSJsDeeomIi2KaGSEEKpY/s3PTp2xUlEkliVEkmWPWTsq3w5ocLBRW1kgmJYaVG9wBNrEeeOyqjpsooK3I0EQDYt4cx+swPqfLB9CuzuqooUkgTGoiTE3tbwHrgzg/s+Kh5KdSuR1jTTHqTceRGNrwv2Fqxz1BRX8FEQfVuv388Ea0nZKuc9+6yC8LEyULE7PXYibbqi8zf8AtjqHDS+ZZEpBizHQGlVADMZIAA2jqY2K2xpOKZdKNYqpkKZbaSAIOqYBvN5HjHU7+z3Kg1a5cf4iEegYv4mCYBv3GL5OFqrWjUddaqeR9gHYD31UKv4KSgD1MQf/ABw/yHshlqXw0gT+J+Y/+2HqriYp4vTQrL5LW4ejZ9KHu92JDMBp+EsAq6YIsAZJmMKfaHgddaZigX1GzhE92ABGl/hG2xgEXx9hzPAVZtaM1JpmViJPUq0qT4xOM/mvYpncGtmDWUH/ALmo9DECYHSY+22M6QZHWSPXr6FaDZWFoFVS+SZbhDU6TRUSmzAkpS1OS2k6Rr+FVmJGo9cA57IGpbWj6TyrUYow/hk2byDY+8ZP2XoIwaJMEELyrBI6C8xA363m2PnfEsrTL1NSD4iPoYAv1gbi9sBM7Wnf5dfojNcXWAOuvFYygWpaUakVk76AFvblkmdzcyThnwJkq5kpoC85kCNJhtO0CN/ERO2GGX4GFPJWNNS2wuIuQCpkE+JHTGh4VwenTuDrO82F+8KAJ8xhuEiV3dI68P4QpCGNIIOq8zPs1Re+nQ34ksZ79sZb2m4C9JZOmqptqIIYT1JW59beGN/hb7RAf3arqFghP0E4edEEjuvn9LKE015UIEghhF9TXDDY7WLDbbFGZV6QUgOFvytcCIgqYAgzuI23ODeG1yqC4MHUYj4G1ATplhtsR1HXGrT2bR6asrMjFblYgk7yuxv+W+A5L2VS3VfP8znxUWGseh3E+RM/ngKsilYse8X+3T1AxqOO+zZpKWZFZZ+JIUibXU8v73wh/wClKUBCtq6lGkiy3gzImbiOt8DLeau17m7oLhiAOwBF15RzkEgjoknbVtjT8PKik0oSQZaCytGlRqAaZGqx1C2obSMY/MakZWB1G8HSQwiJnfofEYP4VxUJUDAmkd2EWkAzEm0iRDDYkGRiWmk0CHAlE57KBqjOlYGT8DjQR4Ag6T9RjsTzWdy9ZWhWWrvoSWRiO1tVOex1ATvjsHbEXbIZLFDJ5dQrNAkNAm+7N0Nsa6nl1MAiZAvJmCWtO8WFpx2OwAKjQDa+rcOpAKAAAMNKa47HYc4IBXxb2kzDNmKwZmILtK6jp5HYLyzFvLe+98bz+z+kBXzkADnXbzqY7HYzIyTKb5n6rXxDQIG0OH/lbkDGV9ruM1qTotN9IJvAHh1InHY7DgWWzdaNWkGbwzRPgYHnitEAZh2Bj7Y7HYx5/h9SmGqqmsOm+5G52GqPyGPlHEhNaqb2J692g/bHY7CTk3DxXtOmPeURFiVBHcSN8NM8oGYSAFmCQAAJ0k7CwuBb9cdjsPYQAsH/ADb9VWb4vQpB/Z1x2vmKbe+fXpiCQoPTsBPrh97Tf/1a3/02/wDtOOx2PQf0+iQPxr5rxKzLEjkix6F3keIPbH1PhY/wKf8ApH7vvjzHYTw3xOTeKHcYq+K0waTgieU/kcfO6d6d785H2Jx2OwyQNUqxJuLOffBZJEHe/wArdTfoMLzUPvDt8R6DuR1x2Owo3cJn+g9c07ytIaB5enzdNugx2Ox2CPOpQeAX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4" name="AutoShape 10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000"/>
            <a:ext cx="1397529" cy="540000"/>
          </a:xfrm>
          <a:prstGeom prst="rect">
            <a:avLst/>
          </a:prstGeom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xmlns="" id="{B113C1FA-839A-4AE7-B864-5F4788848FCF}"/>
              </a:ext>
            </a:extLst>
          </p:cNvPr>
          <p:cNvSpPr/>
          <p:nvPr/>
        </p:nvSpPr>
        <p:spPr>
          <a:xfrm>
            <a:off x="540000" y="360000"/>
            <a:ext cx="1106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Challenges </a:t>
            </a:r>
            <a:r>
              <a:rPr lang="en-US" altLang="zh-C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― Durability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9999" y="1152000"/>
            <a:ext cx="110627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Wood is biodegradable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826" y="2162435"/>
            <a:ext cx="2859106" cy="269711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31975" y="5065149"/>
            <a:ext cx="840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  <a:endParaRPr lang="en-CA" sz="2000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854006B0-9D0F-4701-BDBC-F94C15896689}"/>
              </a:ext>
            </a:extLst>
          </p:cNvPr>
          <p:cNvSpPr/>
          <p:nvPr/>
        </p:nvSpPr>
        <p:spPr>
          <a:xfrm>
            <a:off x="3367841" y="4859552"/>
            <a:ext cx="5180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CWC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544488" y="3043981"/>
            <a:ext cx="29240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Details example: timber separated from concrete</a:t>
            </a:r>
            <a:endParaRPr lang="en-CA" sz="2400" dirty="0"/>
          </a:p>
        </p:txBody>
      </p:sp>
      <p:sp>
        <p:nvSpPr>
          <p:cNvPr id="6" name="Rectangle 5"/>
          <p:cNvSpPr/>
          <p:nvPr/>
        </p:nvSpPr>
        <p:spPr>
          <a:xfrm>
            <a:off x="1026826" y="5649111"/>
            <a:ext cx="3067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Moisture control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4600" y="1802027"/>
            <a:ext cx="2638425" cy="305752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404635" y="4854221"/>
            <a:ext cx="8162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Bosssheds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735967" y="5065149"/>
            <a:ext cx="23314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Sturdi-Wall Brackets</a:t>
            </a:r>
          </a:p>
        </p:txBody>
      </p:sp>
    </p:spTree>
    <p:extLst>
      <p:ext uri="{BB962C8B-B14F-4D97-AF65-F5344CB8AC3E}">
        <p14:creationId xmlns:p14="http://schemas.microsoft.com/office/powerpoint/2010/main" val="13095234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68558" y="6216815"/>
            <a:ext cx="610320" cy="528064"/>
          </a:xfrm>
        </p:spPr>
        <p:txBody>
          <a:bodyPr/>
          <a:lstStyle/>
          <a:p>
            <a:fld id="{79AA0B8D-5002-4A0E-8DCD-D60B08B37DCE}" type="slidenum">
              <a:rPr lang="en-CA" sz="3200" smtClean="0">
                <a:solidFill>
                  <a:schemeClr val="tx1"/>
                </a:solidFill>
              </a:rPr>
              <a:t>33</a:t>
            </a:fld>
            <a:endParaRPr lang="en-CA" sz="3200" dirty="0">
              <a:solidFill>
                <a:schemeClr val="tx1"/>
              </a:solidFill>
            </a:endParaRPr>
          </a:p>
        </p:txBody>
      </p:sp>
      <p:sp>
        <p:nvSpPr>
          <p:cNvPr id="10" name="AutoShape 2" descr="http://t10.baidu.com/it/u=4006527200,2801502287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2" name="AutoShape 6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3" name="AutoShape 8" descr="data:image/jpeg;base64,/9j/4AAQSkZJRgABAQAAAQABAAD/2wCEAAkGBhMSERUUExQVFBUWGR4aGBgYFxgcGxsYFxgYFx0ZGyAYHSYgGBwjHRgYHy8gIycpLCwsFx4xNjAqNSYrLCkBCQoKDgwOGg8PGjQlHyQpLC8sLC8sLywsLCwsLCwsLCkqLCwsLCwsLCwpLCwsLCwsLCwsLCwsLCwsLCwsLCksLP/AABEIARMAuAMBIgACEQEDEQH/xAAbAAACAwEBAQAAAAAAAAAAAAAEBQIDBgABB//EAEMQAAIBAgQEAwYEAwcEAQQDAAECEQMhAAQSMQUiQVFhcYEGEzJCkaFSsdHwYsHhBxQjM3KC8RVDkqLCc7LS4iQ0Y//EABoBAAIDAQEAAAAAAAAAAAAAAAMEAQIFAAb/xAA3EQABBAAEAwYEBQMFAQAAAAABAAIDEQQSITFBUfATImFxgZEyocHRBSOx4fFCUoIUM3Ki0hX/2gAMAwEAAhEDEQA/APn5y4PwtjwvUXxHjfHnuUPwt9ceFai9Z++MXrVe4K45lT8S4rNFT8LY8bMfiXFbBTsfri4bSGSFJndfHFbVVO4jHpLDrOK3q9xgjQgvdS8j8Jx5rbtOOFEET0xMLNh03O/7/pgoCRkxGXQJlkKZYSTcHf0++KuI5WCT0nttirL1zT8e9+nj44aiqpUNsh3JtHn4+G+BnMHWNUtebTTxSLIs5qkNeFt5SMF1kIVrHY9PDEsrQnMiokFGBHiIXr3NvSdhbDo0sMPht1lLO/EjAOzDbWXy5Yga79h4T+o2xo+H5NlQbSTMdh+uAOEZdQIkNUX5R4kn1IkiBtaYwwzGagEAw20/hJFp7b4DMHB1bUih3dBA33SjidV9XNLAWHYeEdMChmPhhlpIA7bGbdxgbM5MzKm3bFDpv7pzD4gEVsh/dfiOPQyDxxAKvUziS1B0GOIT4IVgrMdhGPfdsdzjwaz4Y9NH8TYpsiLgqjczj0Vuy48DoO5xIVz8qxiFK9COfDHY8KMdzH78MdiFy5tB7riOgj4XnEqlT8SeotihlQ7EjzxIHW6s4qb1W+YTilnU9xiRDDYziKqWNx64KAEtI+t1DT+E4spofmuf39cdTTePr+/3bFhIHe28T9/QTglLOdNm2UdJNyYAOOarFlEk28ZEfT97Y7QXggwv3628Pzvj2plQQFUR4+dv3+eDdmKtx9Epmo0FMAbgyfsNp26/fHkc6z8zKhXoQx6zv6dYOGnDeBhPC92O5PYA7eBIk7heuIcSy3Pqptzrtq7gCCL727z57YuDXko7L3Q+TyRo/wCIJBIjTIKid/E9QJ8d9yaufckKQOa20b2nfAPCa7MxWoZIEgRsBCx57YY5moFUsROm/jhebE1KG0jM/DBNEZSdR4ckvqcKFGwMSQBUtI5XYiNhZR8Jk6t9wCyoMEyJFjsYnxEEHttvtvgCkr1P81gEmQetp2Fj8x+tzjQjJBqShTPLdCd/Ij4TfdfUQJw29+YpURCqca5JPVrgMEImYiLCbbT0B6beNsSZBuo338POcUrwc06iXYpJgNuvcHoRtcWPhiQy7U2GnmUwAOomIA/EOsG/bqcB7Gx3T6KznBrqcPVQbLq0mBq/e+BNTC2mMMFcN8Jv2n8rW+mOrUwQFMz9D54UOuy0GTlho7JcQx3OOAUdZxKvldG8kdx/PEFbsuO32T7XgqYqjouJy58MQBbyx4V7titdbolr00x8zY7ERpHQnHuO1XK8l+hDYoep3T6YjpDbAjFtIdN/HEhtIUuJA0CgMuN/t/xiWgmD9vPF7WxUtInmNh47/wBPzwUa7LNmfrr7L2gispgww3Exudx+X074qDiCpmR0H6fvzxPL1dJkDUr7zHjO+3W+2+I1OGhg7CYMaSDHLB3HmBcmD98GaBeqFI7KNFLJ5J9RJJYnpNh5kdY6DBmZyxWCLxuAIO3T6d8eUeLqZUA6l7iAdr/0i+KK2dcNJM/aPLEEHipaC4d0aIqjxt6qkFdMH9enfx8cAV9YaRJkzFzOKa3El18o5uvSR28/H88MqFIOjMGgrBuDsTEyJiDA2+YYufEJFweJLb14IbhuYY1jrUrCWkXIkevTBfFM0BSaDJtaP4h0OJZfKtSqe8DDS1JzKk2bTBv+yJE4ka9WpSqrqdiwUKCWP/cW4H+04XdCHPDlpjGujb2Nb8eOqU1MxU+ZWU9Z/l0wyyGbeko3I3I697djj2jwsBoaosKCbS0QJY2EeESOnXC/M8QVTDTHX9P64YHgs2bOX1wRz8SbMlTBAEgztG++xnvA9cWcSpvBCkISbfhbflv8JjvbxjC450/LEdO39cMRxZQp97tttvvPqd9sVIN2DryTOUhtubp8/NB0KoVWDAKZEgrAkTbuN5t6dsEU6xP+kbk7gbdN+3fa2AM1lzUNRlfl3VQCbcqwD/u8sX1AANAksY6mBGwHQ+fn3x0jQpjdn0ROXqAqJ6mPXFGYyhmVNuo7fTBhp6AtgFgXF1JgX8LnceG2LKoJBK77wf317+GAFoB13KJFNlvLsOCRwvVifT9cSUr0UnB1TLg7RqjqPzwI4YbkLgZ5LThmbILC9Ut0UDHYrMdWJx2IpMWraFEuBPecMKOUCiT549LKtonv4dib98QLyGK20wDFrTIMeeINvHLwWdFGL+V+Kgy62BWBPcH62xdnKEBT1/46bDEuHtqCE7qSCfDSSDi3iFVWIC9OvnhqIABZWPc9sgY3lr52UuoUBLeJkz39bR+7YtfMMB+/364toUCDt648rUJwtJM4P0Oi2cJhmOgBe3X1v5/wllfMgGQL9Yt+zi6jQNQErBgTuNpjrvcj64qzNGBPTveP3+uKMnWKNqAOlgRBWzBgVO/rfwww236qhc2K2NIPgiOJUH5WKmDsNOnSZ2EAdb+MjcjFnDKTisqwQzWIJERvzAEhum9vC2D0yJki+kzy795gi+wm3lOKc2o1SjCQAAVMjoIMbdP3JwxRLVjsd37G36Jtk+FICWsTAt8t+oVgfHcntabWvSWqpBETsQpS0kxzCbTttFonCz2ezjF3D6iQsyTYyRMfQffB/G89pokqpmREGNzHbzwi6XLII65J2nOHaApRxikaShFsrEiV3YAIeaZm5NgQLAjxV0qNQ1AAh1yIkXE7eQ+uDQzPHvWJjYdukmLTbfww1zOSmSh0k79j0sTt6WM3jDrWkBJTvLjaWNw9xLFdIA6gJPSQvcnoBbAb1FY6TcDy/nifFKuj/D+HYtPxE6bSdoAY/XriiiAdsCPdNrSjIljDTpaYZfN6ZgfSw/Xw+vfHlUjSdI0n7C4mAbQQCCNjPpiCUsWVEEdT5YD27i4UjOwUTIy6ta5n6fZE0eJmQoVQu0SbDw9LYmlaWiItYeAgWj9BgKkQCL4LfToY7mwXtJJ/TBpGgtWLh3vMwbzVjKCd74FzCQoBXVi1TpiRY7G0T1jrjlzCVJX4oEmP3e+FW92rFhaLmHMaNEJe9Ei6xH5eeOweuX07beWOxL9+7qEePFECn7qijX01FBuvw+h6+eJZZYqMh+YFfUXH5YHZeRT4R6qf0jBOYbmFRCCbN69QfUY40E+1tjzHzCjlPnXuAR5r/ScVHMaJVgSCZB6j9R+mIPUFWQFIafQeuLAgEBiajDZf1/r9OuOAPFVkkYNteK9y+ovOthTg3JNvKcEV/hIBhYgO158huT5d7kYgctI1VSAPwjb+v7viS56ixnQS0AQWtAAFha3qcHYABss+R+d2rq8ApFGYyuzASGFoEjlg2i/YDaTivMcOChYaGW+/n5d/DpEbn0cS5tIdAT8qwYjrIsLf8DAmap3kfXDDXUNBSzJS2OSt/oh83m6gGliRvtABEAbi8W22wDl1bWApALHqbeRwdnaNSYLK3dVMx42sT5TieSylN1YEHUCI0mCQwMi4IJUgWieY9sNNmaI8rgpLHOfY4+iN9m1irUGoOYFwDFzeJi354v4+x/u95EsL7dW8B0GI5aiGdzSDa2VQQSAQ+pSTNgJIY+uJ8Syjsn+Ox+NWJmTGkiLfCbncDbGaWAuz9aI/a5fyqWczusQC6sCLaTuNpPbbY4uyHEKlPlUkgiw3v3HbBeayVMBn59TQEDEKBMxa5Kqqnr2xRlqLhuXT621eAn9/bGm2VgjocUq5jg7VMMjlXqVNTEAkEQPLc+Pnt2wVRy7USFWFkgF43kxp0jaTbt0kCcLKL1NYklSDsLRhv/1JiAOUnreGIIi3j5fTC2YVRCr/ALj8oOvsrUy9Nxtp1E6SpJX9AY6R1IgbhdxCgyVAsgCLnpMnafCD133wZT90hkl0B3QgQ3hzER9WI74EhlEH/ETqDcjx8fPfyws9oIulqxyOY+s1jkuqtSICrdy1zeygbdvHF+ZoqvulAgwWPqYH2H3wKtHdqV/DqP1/Pw649y2aGrVVaTYeg6D6YWdYFeifj7NxzAC7s6KziiEuEHyKB/uNz+f2wuWppfUu03Hj4+Bv+xhnSeddQ/xN9bD7kYVI2gyRIMDBIzaFiGlretymdOqWYkExE7SfI/0x2I5TieksTZQII0mNx9h1MY7DQw5OtLFfIb3+SF9+VgRqUmRbva3fbbwx4KAB1MSoPSbn9/uMGsEFhIjrM+BJB9e/XANeuKR31sbzuf8A9cB7Ig6LVdisw8ESiEi3+Gv/ALH9P3vit+IpTBFNdRG8fzOBFq1KraTYRIAO9+seEnBf91RVMnwtYCf3/XBRGG7pF8znaNS93qVCHqHSgIMHbvEdf3bB9B006lsD1O57+M/ucCVqIB1sdQ6T0G+37GLaPEQbFFtsTvEzt2v2wVzm8EuWuItSoZOeZQZmJO/X6DwW/jg+nlejdQYItzAE9ZsYI9RgejnJYHVaQCALAHvI9Y/LBdekT8Toq+Bknt5+pAwBxO6LHGHCjwVVTh6uNMPrXcGF5elzYdRJ7CxjEWyC0q6lgwpiZuTuNr3677+GG44urSdJBk2AgEm5M+p6T3wmznECWJIHp2HcHfE3omCwu0a3QDmtFwestZHWnaIgkHxGxOxgG3h54nnB/d6c1CGEwIBAFibC/QfUDtGEHsxXGqqQCo5f/leOlsW+0mZBp0yQWGqY/wBpM/fChkl7bKPh9OXuoELOzzdbqjN5VK9dRTJ0EAErtdySbzaDPh6YHXhgpkmo0N8oYXnpI38doMbnEspxQqy6RYEEAWH7nrh3/wBXpEBnBkG0TO8xPSYuevUHDvBc1mQVRpK6eQMALJO5kRbYeJJIPTp44FzOUEhmsdgTcd4I2I/iHqMGUFqAysOszEgHebSbX8x548zGbJdg2lgCRGx87m8iLg374qDaVliawW3dXZunSZdRIUd5EHw8fI/bCnLVaigmQyhoA6wZIvt0xLNZulGhQxJYbkEAiew3vgjIsCrbdI8ZBsB/t9fGMGGyALGuy8VlbmQ6W6/1GPKjq55xpbo3Q+ff8/HpgLOaS4FNoKkgxf08gR364hRz3NpqGB1MfmOnn98DfDxCbixB4o4rULaCRpidwAQPP+e1sDZog8oBETMiP3/XDPJMAyhVB8yLjbcna/p3xVxWmoB0nS3RduomOwifrt1wLs61CcGKzGnbJfVrup1C4Ah06RsSBtB79DvY47FLK1tNiPQ47DTMQANUtJhHZu6E9r11vJYimskmNJgnlt1JsIBHQbajnsrRU3Jk9R4+PfFlbNswspCDoBae5PU+JFumCsjw0teIB/SfX1nywIEtGqrI5sju5sqnoq56n+FTvHc/yH2we1hpaSW+Veg/n+7gXMq9JgTpi+9h+z6/bCutnDLKoM/MdyfpsPz74nMXJcxm9VVmFBqGDKiwjrAiR6/84KRQFMAx1MTvinJKWO0DubX7Ww4Xh50NF7XJgACfOEFvtvjqUl5OjUGtJioCwqxMm/U9O/WTAvi1ci4YaWIUfEzfDck7nc+AHocNNGhURaZd2kljqCm194JUDqdI63xbluFNUYapquNkT4VHiRAA8oB6NgjnaUAixxcXFLaoEDQGad2PUXE32Eg7n0GK1QjmkWMEG3SetrifocavO8BNGlra5mNCAnSDO2038B136g0+H++0jQ55RqFSQggtcxdtz+Hc74XkGWiUaLEVmjHolXC6Lq9WB71TpJbVsIYks0wpEjfrtiHFVd/dADQJkGflVVgzsTv6iMbTI8BQaQ51xcKBpRfJRA8zA288U8a9m/dwFIl11shErebEGbiN462jCpnAkAI3/hcxmZha07fysOaB+Ll3iAVmY7Lba5238cXpSGkgnS+4J2jaD3U2vzDbbB1XLijJIZYEAASpkrdSbjbrO2+GeU4N7+lrUBhsVMiRa+9jPlsLnYtMp2qrLOTUfuky5LlEwrESYiD9LMPEYX5lCH78s6tVrCT8W4H188NKyPQbkOxvTqC4Pfp23EHwjHuYyYaqWAW5Kso2nblsBc/KQDcwGwZoCXkjddgrNVwd4gg+s7wcMKOZB3HI1rAcp7H+RO/1GI57JKAdJi1lMWNiRe46yLjywtJamwO07xe09QfLEuaAdCqG3jVNcwhUhvi7Ou/ke/kfQxgHiMfMpDTG23n2wXQVYs2oG8CYwZn8oDPS958b2+u2x7YoHELmsAFWhuHZiKakLLJ8U76RZWEW2gSZg+Bxbm8sGXUBrQbR8SeXYeFwOvRinT3i8y2IMC+x8v5SRGGlDV8U6O8bH0ixv09Ix2UkpuOZtUQhAQN9UdCVInHuG2SyKMnKw1KTHrB7/n9RjsVOHadQVf8A+hI3TKOvVKxT5b7z8U2t1kflv4YM4dqUEBiQDJZth4L/AF+gwZmOCBQsKmqL3Mm7dTft0Gx2wtzlZlHOCFHyr599vpiridgoZE1uqjxCpyEq3xGBFvE/bz33ExgTKZa/VjvA/P8AqcQ9/wC8YSQeygGABfr/AFJwzyuRlTI9Li8joD57km/TFwNNUJzwCrMlTUQAvvX6KLgfTc+X1w5y1EkAuw1AyFWDAtEdF6y1z4jDH2b9nfeUwx5EPRd2g7knp+xGG/tBw73WWiigBLL3k+cXY+Z/TFqoWdlOZvwxjUrNLlBVrU6QAE3sTbuZ3LG/WfHH0ChladFABpRR6X/mcYvhPCHVkqMedSWABOm66QO1o2F/O+NDnISrLsKmkrMkACCCR2jrF/K+nAv9QGiwFYYd7jTjzNDrrkl3tJx5CRT2SRJIvciSPwiJuL9jijJ53TymAoghgU6gsdpLWIMzcR0xR7SVkrggAEzIaIjw7mevjfCThfEtE0qmxkDe07Ie6EzbpJPkJsxcTqmHYduUZR5reez2aoPUYOdK0QLudKg1CAAuq8FQTPZbWxR7TceoVqyhDKhSp1AhTBOx/wCMA+wns+a/vKjgmjqhQTdtMgjwgMB57Yc+3WUpl0QqANM8oAjmO2MvEPuSy79k7go4mvygEnXy2+aRnh7sVuSrG+nf4ZHwra4A6/5g6QcQynHEpV/dAhqR+YHUQ2kfMCdQm3XzMXXcf4l7tBRpLpLAGZJgHUCqze8xNrW6kkPg4WmGkAuykc2wkRY7A+c40xNVG0kcMLdmHkOKee2IX3a1FhjMAi8g9B42wspqKh2JIF9IvAkEG3MLG0EWNsE1Mmr02lgYYHSdu0i8k3PfYyRgTgeSNPMU2LgJJ3A67jyJ6zF9r3OJQavj7Jd0D2klp2O3FL84HCmeenvI3S9t+215FrHCrMgMB1HQxB3jb+Yt44+kcf4SHRnTlqATI+YdZ7267+OMScsGpqAdp+xPqN9wQfPBSKQTIOASbIwAywSQZA2m1/URMR1MYYZj/EWfjXcjqp7jt+XhEYV5ymVY72gyDHbwGx7R9cGZDW3NOgzci0+n8xgbmm7CLGRVFQ98NNpjvpM/p98QWmhSwYGfMN59QR69PV7w+jTYspJ5gSbx1Gw/p3mcRzeSNEhmYFZhQFFtz59BMH9MTqqGNpsN3S3LAoJEzvy77dMe4KrabDmlr6xe8777yOu3hjsWBSOrDShnc47N8XSB2wLxH3zsFlW7osMZvb+I+EmMM8zwllmQe0XnV0G157R1xHJ5M6tTKwKjmUGSQpnmiyCAAZk2264CHFt2teUscB2enPRK8tlSGXUSoAvq/la/ph5l11qQqlpgDcSQRsAbCN5PUbYM4T7JNWqgs29iqm0hZkkdIvYHcQcaLLZemisGA+CABZO1zOw3gzubGZxLpvDn8kuMO5x30oHTfVMMrnCtJRTQnSFUmLAkD6/vfrTmHBVXd9Tc0/hAmBP2P5RBlfW4zylVkiZvYCwHmdpiwsN4nC8VKlVgoDVG6KB369h54UfO6TQa6ent9062Nkfv6+/2THPca1AKADChYvpEdup9IFrAYWtUeq0XdugA/kLDzxoMj7EtY5htM3FJBqqEC/S4Hjbzw+yGXK8mXo+6AkExzyPxMbU/zwQYZzu/KaCXfi2tGVgtZ3Kex5ADZpxRX8Iu5HkLxgbPezYzYNKjlWoFTy1tauWXxNNtNzeJMCDNwG1VdcvQJatU940/CCT9TufthHn/AG0qOfdZWncmAiadR/TzwJ+KhZ3IBmPPh7osOFxEv5j+63metVovZXgn9zy6USZIkkg/MxBI/lhV7dD/ABaf+j/5HDnguUrUaKrXKmoWJbSSQNUkCTufTCf22P8AiU/9H8zjHeSXEu3T2CAGIGU2NVk80UHM1A1rAcvxgTcqOp++OzXs8bmkdcboY1r3B6EjY+I64G4rXdCrKjsIvoAaL9Rv64My+c2JsejA3GxsRsfD0xoQytEYEg05jh5o+KwpkkLond7+08fJKA7LY9OhGxHntgxeIakVDFiTfcTO3QiSe2+/TDhwta1RddrOsBx6fN5D6HCvOcBYDVTIqp4fEPMYZDSBmjNjrcLNLy12SUUetiiFzZpooRi6lLobkHY+W/f6yMIczl6lPlgkpIIIMwL9bqRPqO8XuSuy+PTxHkf5YPpZtalQF73vAgiFgGF3jw+5wRk3Dy8v2QpYGyD0O2/7rIMgd+UAarQSLbC3cX8t8V08qFcg6w0fELgD63Xfr9dsP85w+muqqLR8wi5mAI2JYwJ8dovivOcJImAFJ3tqU9YncXHiLdMMdqaF8bS5iynezok1FOv/ADg/OmpTgvLFwDeGU7fl2/PfDDh3C9bAAAuFBAlRYdeWBc9fuBirMcNdOSC4F/dtZh4r+o37EYsBpqrvfnNN0pD1oKMpkHdYCqIEyIA2M/EJjrGOxdqWoraSNYFkYXJ2IHQmJuL+Ax2CBthJkyNNFa7N8OSpVZwzw6gkKSsiQACN4M+Hji0BaSEqgVAhIFgGJ2B8Tb0f6i532hAJ90pa0S2w6mBuZtv2GB8zwutUGurUYmDyKtwRBgEkCwJJI20t2nGdmMv9NnjyTQjDB3jQv101XtHiApoiJzaBAYz4jzIv126WGB011W0qDUboqjb6WGGPBPZ1DqavUYqDyoggsImSdgPX642vBcmI5V9xRX8Nixm4Lm58YA88EMBcTJO6uKucS1lRxarNcP8AY64/vD6T0pU7uSdgexPpjY5fgQp04o6KI0zGmWJPRn6eYGLstVoh2dCHb4QAASAIsI9AST0xhM3xnPZo+7pKz9DpsB4sdl+owB2Ojj7sDbPMosOBlxNmV2UDe1qDxehkw0v7yod4jbt5W3O+MznfbSvmW93l0Ziflpjv1J2HngzIf2dgD3merAgXKKdKD/UxufSPPDCt7U5bLJ7vK0lgdQNK+f4nPifrjMmmdIbkdfhwWlh4omd3CsznmdglvD/7PatTnzlXQu5RDeP4nNh6T54aHjeSySlMtTVj1K7H/U5kt98ZnOcZzGacJJcnZF2t1Cjt3w04T7DVXaa5FNeiggufOLKPUnwGIYySXRo0TMzI2d7GyWf7R1f6eae5DiTV8uKrQGLbCYEOB+WFPtll2102gxouY8TiHDPbXLrWpZXK0jpNTSWYwZJvA3me5HlinjXtI7ZlAab0wVAXmBm5ksIi94g2jc4OMJY31SDZXRTZ2spupA8Dss3muIe7ZbSCPyOOWnTq3ptobrHXzXY+f3x5SzuWz1jNGqqkki6RaSe328zgbO8Eq0bkak6Ol1+23rinZlm2hWu3ExSHK7Q+Kvd2p/GIH4lkr6jdfy8cGUs6bGfJlI28DcHC3LcVYfFzD7/Xri9aKPJptoY7gbHzXY+Yv445r8pv4TzG3qOvJElhzNyvGYeO/ofv7plmsvRrAFp1Rd1WDPionUPH7DCTPcDdBqWKifiW/wBRuMH5OjUZwhWGMwwPKYBN5uhMdbT1wWM24gEkEbeU7GbMJkx4nDYxLHGpd/7h9R15LJk/D3C3QH/E7+h6Hisv/eDBDXkb9QdwfGCAfTDTL1Q5LLpMqJB3nsdrCT5z5DEuKZEVSrqqg31RIDE7EgXHj54W5jLKE1UzDC8hjA0sUIggE8yv9B0vhxjXZbbRAWZJq8NksO0+w65JrkcxTouXKHYTaCAxi9hq779+2Hz0qVdejj7j+Yxj6mYZqbCxLLp1dRIi42MSemC8jUGsaX0QIDTvCgDVMbkX8fTF4cQ0toc9lEmDkY45h42NkFxfJe6zAVjqBFiQs6SCLyLkfsY7HvGFqViKh3VdMgWLEEgz0O/bwx2DGeMbqjcPO68qbV8pQy505h2q1QJ/u9ASR1522X8/DDzgvDK+ZRK1ZFy9PV7wS1yACqgyNRGkmdgwAXZjFWa45kMi7VKSBqrAA1HJJMQOVfGB8IwOg4ln3n3T06e+qtygj/TOofQ+mM04o5fyW0OZ2/frRM/6TW8Q6vDj7cPVPc5x/KZYHQBVb8TxE/l+Zwjbi+d4g0UEZl2LHlpjzJ38t/DDfLexmTysVM3U98/Zvh/2oLn1t4DE+I+3EDTQQIosCQJA8FFl++M2WXObecx+XstPDRgaYSP/ACPX6Jz7P8NGRy8V6iF2JLsJAPZQNzA7DvbCnP8At5TRdGWQQNmIgeij+f0w/wAnk9WXDRNWpSu7SSS6dzcCTsLeGMXVyWQyraqz/wB4qD/t0/hB/iP9fTHMjc/U6DmgQGBz3ult7r2HHrxKBGbzGdq6QWqt/wCqjx+VB9JwxHAaOWOrO1l8KNOS58z08ojxwq4n7d1WXRRC5an+GmIPqRF/IDGUzXEokk+ZJ/XDDI2N+EWfH7J58s7xRPZt5N39+HotlmfbUUgUydFMup3eA1RvMmfvq88Osv7UVKuTpkVAhjQxWWqsyQGgRu3K03+P1x8pT3tQjSCA3wlgeb/SoBd/9qnzxqfYHJVswM1Qo1Cp0qxLgKSw1AKq3KqQSCxP4LDD7IZasrKllwrKDRx339ymGd4SiZ2jmVDU11o4ggkC9oAIEaStybr4gYSvxjXV1Bqh/wANpLBSbI5sAB4Ye8K9lM2DFUe7QOG11RMMCD/hoDJmLlioi8bYu477B0qRinVAOkDnDHWGTmsgOkXN+kjfDAhcdUn27W227voLKcPoDL5YwCHqkLqmeVQC3QQJYLf+LtgylxqpQVAhAJlyNwVNgCPQm34hiL+z1dqyioppqTpBiUA3ARlkEG+8Hre+M+c2azM9M9bo8AKBAhanwMBIHNpO2+BywveDomIZomUHlaxM5lswecf3eofmW6E+I6fbzxDNcHqU+aNS9HUysd7bev1xmEzBDaWBVhurAg/Q9PHDPh3GKlEzTYgdRup8xjMfERoVsQyOYLidY5HUenJM6OdYb8w++Df74Ku7aj2O/wCuBqfEMtX/AMxTQc/MnwE+I+X93wYOBBFkQ6m+oX9bbYVc3KnG4iN+jhldy+xSv3hpnmBUdGF19T8vr9ceV6a1FdUfQSxLFYYF/hbUNie5sfHFrZso5U8y/e4++Bq3CEeTQc0XJk6die5U/mI9cHbIAbHdPMbeo68kOWE13hmHzHkfv7oapRemgLqDFtSSRHfuPI48Rwbg+o3/AK4mM5WoA++Xb50EqR3P4T4EDHooUqvMje7buvwnzH/GJOmp9xsubTm1v4HQqVPNMqkdDGwHQ9vl9LWFrY7AtbXT/wAxbfjW6+vb1x2DCWStEucNCSSR18l9Fyns3kMgQ9UitXBkFgGYN3C/L5sZ8cU8U9uajWpD3Y77t9dh6fXAGT9mqpl80RlqI3Z2GonsB/M+gOOr+1WUy1spR964/wC7VmJ7gbn/ANcLGKR5/MNITBhWG2jtHf8AX7fqvKPAs1X54CKbmpVbSI7mZY/T1GPc1nuH5TSwDZup8pJIpalNyOjwY/F6YUUPad6+ZpnNN72mWgo1qY1SoJUWgEg37Xw79oETO0TK/wCSxg6SqimQRCgEFobci3ODeIw5DFGPh35lBxU0zv8AdPd/tboPufkkHGfbfMZizPpT8Ccqx49W9TjN1+IwQBcnYC5PkBc4Hr8MqqWZUqvSUwSokAkatOqCJF5jt0x9Q9jfYXLNlaOYdS3vE1MNRWndiIdp1vEbFwp7YZGG/qebQDjWxjJE2l83pZKvUkwwCxqCrrYSQBIHLTuQOdl8sfQfZj+zBPeMarhvdlfgIctqQP8AGQFQcw+BQf4r4fe0HEaS5VqNEAi0CkgWmoDjbYFrdO2+MNwv2mrZdkpVXLZYsNRXldQYEkAf4kC5HMT3wzHkbsKWZPJNKD3l9Oy9DJ5IMKSqrEX089Rj/G5JP1bGJ9neOrlszUqVH0o1MqoKSwflgBgDK2JgHxjG4ORCUDUpKurSCjVOa7wAdIIgc0xI8sfIs9VcEjlqASCack2tLIw1jYdxhoApBkZPFa7gvtSc8Xo0hcMTqcFQg5iNUAs0wCLXKMCb4VVMs7VXZa1OodJZFAqggIjuBLKZgAETF1HU4zHsdxQjM1XRjTimY0kgyHT6Wn64YZH2+zFctTapWAZHJJrEiyMYgrBBwzEAWkkda+B+iq8EO0TLhPtxRapUZzpEEgaDuD8AiZMwRc3We+FvszSdZliCVIlFgLLUzCrI5eW4AHxbHGW4XmTBCpcdVnba5Pw/XGu9lxUZ5104FnUBnsVd5JWB8kQs4XsuRXR6aojN8KDLzorID8VMSinxTlNM/wCn3R88IuJ8GehphgNWqFZpHISDzgDRtMOAInmMHGi43xj3CKyjXVafdlHhSATJ1WYATBUhTcWi+FnBXqNUZ3Y6m1HkAGnUtQFh8OppabC8G+AShuzhaLhTLGbDtEiGZKnS4Kk3APUdwdmHiJGGPD+NVKJmm5XuNwfMG2GOb4fysHRai7saYHbd6ZET/EVVv48ZLiVMpVqU018jQbFliJkEyVt0JbrfCJw7X/CttuMoVKLviFtqfGsvXI98vunNtaXUna4/588TzPBXUalh1/El9vuDhDwPhy04rOC2lSw7arabRNyyiQes23wTleKVKSl1MM7bjYkczErsZ1AYWlwoaLBTGHxbw6o9uR60R1LPEWPMPv8A1xGhw2gX1oIJBBUWF+sdCPDE6fGqFa1ZPdOf+4gtPdl/59MdX4VUA1IBVTo9MyPUbj7+eEsrm+C1GzxPIDhlPjt6FX5ke7QleYAbRBjr5+WOxTlnqRzAEdusfkcdiGEDfX1RHtdaTcR4vUrNrquznux28ugHlhf/AHgkSPh/Gx0p6E/EfBZPhhn7NcFTNU8yw1GpRpg0wwUsztIEIeRUEXLaomdQjFf/AEKlT585mNbfgpsG9DVaVHlTD+mN1mEA1evLyfiNd2IUo0uBvUyb5oH3qioKSrDKHdokKBzvAINys3tbG19ofY7MLVSrSqxKrz1m92J0gkqgGpgfwAEgzPYZfJe1KqDToq+XoXlqQuWIAu1RwzyLEBh05cNfYn2kX+8ihVH94eqwSizDRFzGuJJUCLRaIvuHGiJuhCznSTPs2iuJ5H3WQ9wKlWoWfU1ULpVTExTUsLbk/B8W2A/ZbjdVs1Ty+cZq1NuSmwLagxMDUtQwQbywBjucaj+0OkyImqtpVAG0pRXTqcsgJUnVEDfV6dMfO/7/AFqZWpQ0VHRgwZTJBBmSjgNPofPBJJM2jh1t9EFjDVhfU/bigaWVhCtMMeYhNRKrzRLEE8xG0ffHynN5p4aFWpawT1sVaGG/SRhjmval6rCqSWGx1XdCRdW1eoiysJsOgWcyAqQ1EiWuEm9iQdE3YSNviHWdyE95BbI9hTqp/aFWzGXXroAWrTDMujTABASDBgQ7FiD2tIWdya5oe8owKvVbDUxkysQFqWMoLG5Xqq50GuKnIrO6gzykkCOaeoWO9sNeG1nqK9I0kBMt8IWyiYMQeliIuT3x2atTsnYnZm2wahC8IqulaprjVo0nWt/8xCZ6/CDi9KWXTW1JecAxrJIi5MCbH67eZN1fJ5uo2h1ZAttVQMdugMM7AbxMCx7YlmPZmqmzLI3uYMqjWgEAc25tcYq6TkdFR2ZzrAAWf4Zw+rWA6ILajZB9Nz4AEntjS0M2tHTSoLraQTcqSwnnYowKkCYAaEEkkseUFKlRG11KbAopK6tXyi+meVfQYTZnjFRg0IqK5vpSAZMxfpbbwxcOBHdKIX1q9unJPONe0jV6qhdVRaYgPy/EbtzgLqWQIZ7mJk2xf7P1XNRQHUQRIALSCVUgmQNj0nzxnstlne/yjq1lH8vQYeLUWkPdIAzn4pAM9bg/KN9Pq22kTeuZJOkJ0Gyf+0XEhRpalUNU1FU3TS3KYbYoQLwpM7T2R8Hes9V3qOxZx8ojTYgsJIJaJ+nxWxVxHjdSoEWSypeS3Lqt8LPfTA/ER2A6k8AR3YBKqBlgwEZxBdKZBJKzGvYfUYKx+V1tGqu1jjH3lRnslXRQvxotyaYJJuZZ0POCJNxK73vOOr5IscwUaFygUOfiBDSZKgalIOrUQW22thz7RcSNFNJVGqNJpuNQUaSAZWA9Nl7XFxc4z+Z9oWRYqVDXFVStSVcCCQ2kVAdYE/LLL/DikjIncNUwyWZlEHRDGpABaApsHBDIT2DC0+Bg+GC8nn6lI6qbFT4bHzGxwFk8imsPQrFASAyOyjUs3Van+VUtPK4Q/wAJwR7Q+6oZqpSXUiAgqwU6SGUNzU2giJIlCBb4ThCTB8WrTi/Eb7so68lpMr7TU6lq66G/Gm3qP0nHmMuDy6rFPxqZT1MAofBwuOxnPw1HULSZI0i2P08/uiavtJWaF0olFTPuo0r/AOFOIP8AE1/4sKs7m6ZqFwtz0LF48tZP0OrwjFCZZ38vKPWB+cYJo5FRvLkdBf69B5yfLGu6QlYbYWt8UKarubT/AE8+g8NsMeDU6lCqlRW0VFIKnradpjeRtiFXOpT3IXwW5/8ALYf7RgA8YLMBSAUkxqO8nrJv9IxLWuOq58gApbTNcaqe8NRwGRhBkFrG5R5M1VMdTPKCCpEYXZ7gquQaLAEiRTZgG/2FgPeD6N3GNlmfZuu+oUUVqJ2qIytqWZBapqJ7GJA8BiGc9mUbKr//ACV98pIYArWBAgAcp0yBAlmixvgpB4oObKAW1fXBYRchnFDOAyhSFJZgGv0hiGja+2HnDuE18zli7aP8MchqBQrAA7M3KTYgFe3XDP8A6QKVBhczGpmJYwrA6QBCIJF1Ab/UJxnqeqk6tRb4fkbYj8PNP2a2IIoUuLs91VppwnhdW7VCWMEKNlFiN2Gto30wu2KODcTOWq85ZqJ1MyLBl9BCyLEjUVMc0DaCcbHjhHuVcf4PvEpkQ6rdzSMKCNT8rMNQgDTt1x8mfidyCxBFtNSxBHTUo/NR54I6B5bp1aVjc3MSd1ueEcYXNmsqKwZSWdmUFmQK7bBpYlkDX6+EDA7UTTFSoHD6QX0mmyyF3Go1G3EDynucZz2Zzb0/f1NTBgqwwZh+MAAowgX2BwXmOO1atGsrs5HuyY97WMmR0aoQd+owuXFpy+XAJlseZpef1+isPHlqU3CqQWsCyrHyw1zDH4xeTBEzjzh/CmOXIDH4t/iBgCzDc7yIDb7Yy6Z7SIZx9yfKBb6kY1Hs7nj7pmlyDcDShMTBeLHTuDzfphiOB7joEvI5uXUodMhWDaiA2kEhgA4JVS2kG5U2iLG+2F1fNZurreDpgatOn4bgTFyLdfXD3jObd6hVCKS7Fpu0mdzB03HTfBHBODoyOmon4TIJDBpbm1Qb3PyjzG+KBtEhGaaALq9ll6XD3JBdtE7azc+S/E3oMPqOYWmPc0VDmefVEHSd6l40jcIDpFiSxjSWns69NiwdY0sQTpQyFJEmdLSQBZibziGU4bmwxD0KlTUZJKsP9yusAfXT4Y6iBoiB5cTdVytLvaKu1dkGsn3awAz6omJhmltNrazIA6bYSM7oYYH9R/8AIecjHuczqLWqIb6HZQ4O4ViAZURsOx88EUc1IgEOD0MT/NWP3wJ7XA2USN7aoKvJ1UXUVRCzCOYNb/aGAP7tizL8QqqBTZBWpzAXTrUE2stmpE90KeuIVMsjG0o3Y/1v+eKalOom4kd/0I28sc2Qhc6FrtlpkzNNadGgQcv7qsKsOzfA/wAdNaiwUVv/APQAWgud8djOZfPaQ2nSpbdtCau1iR/+J8cdgwkbxS5heFF+JA8qA1D4CF9QPzJxRX9+43UD8Kkb+nLP6YIyGWQqF1Hl3W4uSTMfaZwcppC0DbuPGD279J8cUADToFcuDhqUlXhgF6rwewkt+v29cEoFpxCin4vOo+g5h9YxLOBUlaU6ibwLgedz98UUcoTeB4kmftt9cFMvIIeQNGZxTH/qYCg6goOwA+KDE6RM3B3Prvg/gntPWNamKWhQlmLqIKEhIKqP4gAAe3nheKlLkSrT94dgwco0SWjqpAnDHLZrLUVJCohNiCC7FZDTLSDcD5QLfQhdG1l8UIAudtot/wC3nuHXTTK1GL3NyshKiiWsl3NP4djucfMM0LMpLp0PzenNzD6nGqzvC2dVrKxHKIZ7BlIFub4rEiAD498BZ3huukrtpM2lXWRHQ6yNURsTI7kRgBPNAbmumpJQz9YotMVQCvw3EVF/A4aJIFhqlSLWtJea4O1ekajo9JxyyVY6vP5mAtzXYSJ1fFgehwRKjOCWbTTdhotGlGYFpBtIGx9cPPZTgnvUzCFyoRl3klQSwkCwJaABfpeAJwUTPoAK7aJo7rO8Gyr0GbUYWQTpIIeAwjyvceHTF/Ea2uky0wEJ3CwA42g/v6741eV9lcujI9Z6lZWYQdSiACOg1Bx4SJmwG+A63A6NT/LZkYKvNeLKoPJpmJjrN5xRxcXZkWuF9deCyXDPZ+zM8sFGoqoJBjxHxeSnzIwdT4nUUh2Gin8tMgAsRsZIGiPxCIFlwbxnIVMvQLe8uzQHBuRpJYX2b4bdRsSDdC/CjCuaklzswM7Az1ny/YIJnVqENwCuOcLElnYljJ+YyTNi389XmcPvZ8gSxLLqUiTUIEakCkkjQs84GoQYOFfDuGrJm8AmSVC2BOxMnzMDz2wxyha1Rm0INiGt/uYWJgC3WwAAAGBWd1V2fYr3j3tE9Ot7qpKqAIIVSGBAu6g3IuNyLfDgIcQRKRI0skwAPhBMgAiJHqvocVcQp0WUMwtMBkJU3JYmIKi52gb2jYBZjLU1RlphiWiS5GwMxAH3nB80bo74oga4OAVFb3VQy6lGYk6kgqT6WPpGOy/B5DEF5H4RNr3K9RYdcRylYry6QR37dYN4jffDfhmZJ1XHTqI32g8vX97YE6SxvSMG5TtaTvmHpjm0ugtIvHoYK+kDFuX4sOjafBrjykXHkRGCuL5kE6CnMQCWNrjbcSe9zGAs9kCROkEeFiPUfzwJzQd1PaEbbeKvr+7Pxch6ERB8un0jHYjw+upOkqQwAv3tHQT0x2B5SEQzgK3J5fmimhLHq1z9PhA67W74ZZjK7KanMFuZIFixkmDAhtiNgDaYxNc+KWqacKBdVI5ulz8U+ZgG8YQZjPVagIChF3ImWPnqMm+w74jKTratnbsAvVIMtspJI2Aif3tidOrqsilo/DsPMnb1GBlybNdjHmb/AL+mNPQ4epEmWXcA2UCZHKu3nI22wRuuyDM4MHNKKGUqtVSnZdRAlOYgNF59e8Ya5b2fj5FTuahFR/8AxHIh/wBUeeLl4YWrSwK0hEtZQQALKbdvHb6s8zn6QMrqIGwFhYRGptxvbSd99sXDAN0MYoNGqOXiOWqvpc1UqAAEBUdeUBZB1Lp22I9Thjl61E0PcLSUrXaAarKGnYEBCIm0DUenfGUoMxZhSQKzXOhSzE+LGW+lsE5fhL6iahTVpOkOdR1SNwJMgSYPbbHGikQWB1tCcZrgK5VG1CwAOkAsJayjSgiZ8P65Slx00w4pkAMIYQPGLHYjUenXG59qfaWjVpikoYEgAF2iBIJCqBpF13ZhcXi5HzHilKolm5x0LCZjtN1I6ixGA9prX1Wo2HS/oth7IZylmMtVGYdS4YKnvDVVShD6p9yepaL9zgX2lqUsvQU0Wpq+vTFN6jjQQ0khzPxEbYScAJai6U/8w1NWkEyVVYkT/q74jx2sy0VRzLh9WktJAKwCd+x+uDh52SZj/M6pTr8X106aVCAEJg/DeAO9rQIHbDnJ5enUpKAQZnlbmvud+YdLqROMjkfeOeW3duw2uTJ9PTGpyWcCqV1EhbkBh+FV5laFJkbhpExBIwLPqm3RaaqqvkaSIywVEjUVKuoie5BFyLXNpkxj3K5ZACVq69SssBSFOpSvNMEgTMAE2wCcrVUlkkggE6W1QSoLTBJImd8RpcQFgyxH4YH2gr9IOCCgs8uBdZQ3FOHmkFZIQkkMFeRHLBAPMASSIM7dMD1qNQdFfxp7jzUj8h64dcTr066p7sDWoiCQCQfFus9j1OPa2RRjHzAAn5SJ22G891JxQtO4Wi2Vr91l2q3BEGDcbH6G0/XDClWRbR/htaZ8R5AEW6fUHFXGOHQxLagbC99UACxG5t2wCXeieR2HWDsSOv7GIq91a61Cb5nLug/HT8pWfX4T4WOAmzMAGGQbAkErNj59u++C6FSo51hwCQJKi+2x2+l8HUcmxp7kCTtBB2mRbt2Pl1xUd3Zd2gf8WhWfytTS2p4INidxB8iI6WMbY7F3Eshpg8qGYOn0+WZHW0DHYI02ECQNBRnGqjvVamW0qhAgSJsDeeomIi2KaGSEEKpY/s3PTp2xUlEkliVEkmWPWTsq3w5ocLBRW1kgmJYaVG9wBNrEeeOyqjpsooK3I0EQDYt4cx+swPqfLB9CuzuqooUkgTGoiTE3tbwHrgzg/s+Kh5KdSuR1jTTHqTceRGNrwv2Fqxz1BRX8FEQfVuv388Ea0nZKuc9+6yC8LEyULE7PXYibbqi8zf8AtjqHDS+ZZEpBizHQGlVADMZIAA2jqY2K2xpOKZdKNYqpkKZbaSAIOqYBvN5HjHU7+z3Kg1a5cf4iEegYv4mCYBv3GL5OFqrWjUddaqeR9gHYD31UKv4KSgD1MQf/ABw/yHshlqXw0gT+J+Y/+2HqriYp4vTQrL5LW4ejZ9KHu92JDMBp+EsAq6YIsAZJmMKfaHgddaZigX1GzhE92ABGl/hG2xgEXx9hzPAVZtaM1JpmViJPUq0qT4xOM/mvYpncGtmDWUH/ALmo9DECYHSY+22M6QZHWSPXr6FaDZWFoFVS+SZbhDU6TRUSmzAkpS1OS2k6Rr+FVmJGo9cA57IGpbWj6TyrUYow/hk2byDY+8ZP2XoIwaJMEELyrBI6C8xA363m2PnfEsrTL1NSD4iPoYAv1gbi9sBM7Wnf5dfojNcXWAOuvFYygWpaUakVk76AFvblkmdzcyThnwJkq5kpoC85kCNJhtO0CN/ERO2GGX4GFPJWNNS2wuIuQCpkE+JHTGh4VwenTuDrO82F+8KAJ8xhuEiV3dI68P4QpCGNIIOq8zPs1Re+nQ34ksZ79sZb2m4C9JZOmqptqIIYT1JW59beGN/hb7RAf3arqFghP0E4edEEjuvn9LKE015UIEghhF9TXDDY7WLDbbFGZV6QUgOFvytcCIgqYAgzuI23ODeG1yqC4MHUYj4G1ATplhtsR1HXGrT2bR6asrMjFblYgk7yuxv+W+A5L2VS3VfP8znxUWGseh3E+RM/ngKsilYse8X+3T1AxqOO+zZpKWZFZZ+JIUibXU8v73wh/wClKUBCtq6lGkiy3gzImbiOt8DLeau17m7oLhiAOwBF15RzkEgjoknbVtjT8PKik0oSQZaCytGlRqAaZGqx1C2obSMY/MakZWB1G8HSQwiJnfofEYP4VxUJUDAmkd2EWkAzEm0iRDDYkGRiWmk0CHAlE57KBqjOlYGT8DjQR4Ag6T9RjsTzWdy9ZWhWWrvoSWRiO1tVOex1ATvjsHbEXbIZLFDJ5dQrNAkNAm+7N0Nsa6nl1MAiZAvJmCWtO8WFpx2OwAKjQDa+rcOpAKAAAMNKa47HYc4IBXxb2kzDNmKwZmILtK6jp5HYLyzFvLe+98bz+z+kBXzkADnXbzqY7HYzIyTKb5n6rXxDQIG0OH/lbkDGV9ruM1qTotN9IJvAHh1InHY7DgWWzdaNWkGbwzRPgYHnitEAZh2Bj7Y7HYx5/h9SmGqqmsOm+5G52GqPyGPlHEhNaqb2J692g/bHY7CTk3DxXtOmPeURFiVBHcSN8NM8oGYSAFmCQAAJ0k7CwuBb9cdjsPYQAsH/ADb9VWb4vQpB/Z1x2vmKbe+fXpiCQoPTsBPrh97Tf/1a3/02/wDtOOx2PQf0+iQPxr5rxKzLEjkix6F3keIPbH1PhY/wKf8ApH7vvjzHYTw3xOTeKHcYq+K0waTgieU/kcfO6d6d785H2Jx2OwyQNUqxJuLOffBZJEHe/wArdTfoMLzUPvDt8R6DuR1x2Owo3cJn+g9c07ytIaB5enzdNugx2Ox2CPOpQeAX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4" name="AutoShape 10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000"/>
            <a:ext cx="1397529" cy="540000"/>
          </a:xfrm>
          <a:prstGeom prst="rect">
            <a:avLst/>
          </a:prstGeom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xmlns="" id="{B113C1FA-839A-4AE7-B864-5F4788848FCF}"/>
              </a:ext>
            </a:extLst>
          </p:cNvPr>
          <p:cNvSpPr/>
          <p:nvPr/>
        </p:nvSpPr>
        <p:spPr>
          <a:xfrm>
            <a:off x="540000" y="360000"/>
            <a:ext cx="1106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Challenges </a:t>
            </a:r>
            <a:r>
              <a:rPr lang="en-US" altLang="zh-C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― Durability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9999" y="1152000"/>
            <a:ext cx="110627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Wood is biodegradable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16" y="2187146"/>
            <a:ext cx="3269235" cy="2269366"/>
          </a:xfrm>
          <a:prstGeom prst="rect">
            <a:avLst/>
          </a:prstGeom>
        </p:spPr>
      </p:pic>
      <p:sp>
        <p:nvSpPr>
          <p:cNvPr id="17" name="矩形 15">
            <a:extLst>
              <a:ext uri="{FF2B5EF4-FFF2-40B4-BE49-F238E27FC236}">
                <a16:creationId xmlns:a16="http://schemas.microsoft.com/office/drawing/2014/main" xmlns="" id="{854006B0-9D0F-4701-BDBC-F94C15896689}"/>
              </a:ext>
            </a:extLst>
          </p:cNvPr>
          <p:cNvSpPr/>
          <p:nvPr/>
        </p:nvSpPr>
        <p:spPr>
          <a:xfrm>
            <a:off x="3169860" y="4456512"/>
            <a:ext cx="5180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CWC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446535" y="4756473"/>
            <a:ext cx="10756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Termites</a:t>
            </a:r>
            <a:endParaRPr lang="en-CA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464" y="2187147"/>
            <a:ext cx="2356985" cy="2269365"/>
          </a:xfrm>
          <a:prstGeom prst="rect">
            <a:avLst/>
          </a:prstGeom>
        </p:spPr>
      </p:pic>
      <p:sp>
        <p:nvSpPr>
          <p:cNvPr id="19" name="矩形 15">
            <a:extLst>
              <a:ext uri="{FF2B5EF4-FFF2-40B4-BE49-F238E27FC236}">
                <a16:creationId xmlns:a16="http://schemas.microsoft.com/office/drawing/2014/main" xmlns="" id="{854006B0-9D0F-4701-BDBC-F94C15896689}"/>
              </a:ext>
            </a:extLst>
          </p:cNvPr>
          <p:cNvSpPr/>
          <p:nvPr/>
        </p:nvSpPr>
        <p:spPr>
          <a:xfrm>
            <a:off x="5869358" y="4456511"/>
            <a:ext cx="5180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CWC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086652" y="4756473"/>
            <a:ext cx="23166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Attached by termites</a:t>
            </a:r>
            <a:endParaRPr lang="en-CA" sz="2000" dirty="0"/>
          </a:p>
        </p:txBody>
      </p:sp>
      <p:sp>
        <p:nvSpPr>
          <p:cNvPr id="22" name="Rectangle 21"/>
          <p:cNvSpPr/>
          <p:nvPr/>
        </p:nvSpPr>
        <p:spPr>
          <a:xfrm>
            <a:off x="7105135" y="2187146"/>
            <a:ext cx="449758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Integrated control: The 6Ss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Site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Soil barrier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Slab/foundation details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 durability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Surveillance and remediation</a:t>
            </a:r>
          </a:p>
          <a:p>
            <a:r>
              <a:rPr lang="en-C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(http://cwc.ca/wp-content/uploads/controllingtermites-TermiteControlThe6Ss.pdf)</a:t>
            </a:r>
          </a:p>
        </p:txBody>
      </p:sp>
    </p:spTree>
    <p:extLst>
      <p:ext uri="{BB962C8B-B14F-4D97-AF65-F5344CB8AC3E}">
        <p14:creationId xmlns:p14="http://schemas.microsoft.com/office/powerpoint/2010/main" val="35775291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68558" y="6216815"/>
            <a:ext cx="610320" cy="528064"/>
          </a:xfrm>
        </p:spPr>
        <p:txBody>
          <a:bodyPr/>
          <a:lstStyle/>
          <a:p>
            <a:fld id="{79AA0B8D-5002-4A0E-8DCD-D60B08B37DCE}" type="slidenum">
              <a:rPr lang="en-CA" sz="3200" smtClean="0">
                <a:solidFill>
                  <a:schemeClr val="tx1"/>
                </a:solidFill>
              </a:rPr>
              <a:t>34</a:t>
            </a:fld>
            <a:endParaRPr lang="en-CA" sz="3200" dirty="0">
              <a:solidFill>
                <a:schemeClr val="tx1"/>
              </a:solidFill>
            </a:endParaRPr>
          </a:p>
        </p:txBody>
      </p:sp>
      <p:sp>
        <p:nvSpPr>
          <p:cNvPr id="10" name="AutoShape 2" descr="http://t10.baidu.com/it/u=4006527200,2801502287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2" name="AutoShape 6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3" name="AutoShape 8" descr="data:image/jpeg;base64,/9j/4AAQSkZJRgABAQAAAQABAAD/2wCEAAkGBhMSERUUExQVFBUWGR4aGBgYFxgcGxsYFxgYFx0ZGyAYHSYgGBwjHRgYHy8gIycpLCwsFx4xNjAqNSYrLCkBCQoKDgwOGg8PGjQlHyQpLC8sLC8sLywsLCwsLCwsLCkqLCwsLCwsLCwpLCwsLCwsLCwsLCwsLCwsLCwsLCksLP/AABEIARMAuAMBIgACEQEDEQH/xAAbAAACAwEBAQAAAAAAAAAAAAAEBQIDBgABB//EAEMQAAIBAgQEAwYEAwcEAQQDAAECEQMhAAQSMQUiQVFhcYEGEzJCkaFSsdHwYsHhBxQjM3KC8RVDkqLCc7LS4iQ0Y//EABoBAAIDAQEAAAAAAAAAAAAAAAMEAQIFAAb/xAA3EQABBAAEAwYEBQMFAQAAAAABAAIDEQQSITFBUfATImFxgZEyocHRBSOx4fFCUoIUM3Ki0hX/2gAMAwEAAhEDEQA/APn5y4PwtjwvUXxHjfHnuUPwt9ceFai9Z++MXrVe4K45lT8S4rNFT8LY8bMfiXFbBTsfri4bSGSFJndfHFbVVO4jHpLDrOK3q9xgjQgvdS8j8Jx5rbtOOFEET0xMLNh03O/7/pgoCRkxGXQJlkKZYSTcHf0++KuI5WCT0nttirL1zT8e9+nj44aiqpUNsh3JtHn4+G+BnMHWNUtebTTxSLIs5qkNeFt5SMF1kIVrHY9PDEsrQnMiokFGBHiIXr3NvSdhbDo0sMPht1lLO/EjAOzDbWXy5Yga79h4T+o2xo+H5NlQbSTMdh+uAOEZdQIkNUX5R4kn1IkiBtaYwwzGagEAw20/hJFp7b4DMHB1bUih3dBA33SjidV9XNLAWHYeEdMChmPhhlpIA7bGbdxgbM5MzKm3bFDpv7pzD4gEVsh/dfiOPQyDxxAKvUziS1B0GOIT4IVgrMdhGPfdsdzjwaz4Y9NH8TYpsiLgqjczj0Vuy48DoO5xIVz8qxiFK9COfDHY8KMdzH78MdiFy5tB7riOgj4XnEqlT8SeotihlQ7EjzxIHW6s4qb1W+YTilnU9xiRDDYziKqWNx64KAEtI+t1DT+E4spofmuf39cdTTePr+/3bFhIHe28T9/QTglLOdNm2UdJNyYAOOarFlEk28ZEfT97Y7QXggwv3628Pzvj2plQQFUR4+dv3+eDdmKtx9Epmo0FMAbgyfsNp26/fHkc6z8zKhXoQx6zv6dYOGnDeBhPC92O5PYA7eBIk7heuIcSy3Pqptzrtq7gCCL727z57YuDXko7L3Q+TyRo/wCIJBIjTIKid/E9QJ8d9yaufckKQOa20b2nfAPCa7MxWoZIEgRsBCx57YY5moFUsROm/jhebE1KG0jM/DBNEZSdR4ckvqcKFGwMSQBUtI5XYiNhZR8Jk6t9wCyoMEyJFjsYnxEEHttvtvgCkr1P81gEmQetp2Fj8x+tzjQjJBqShTPLdCd/Ij4TfdfUQJw29+YpURCqca5JPVrgMEImYiLCbbT0B6beNsSZBuo338POcUrwc06iXYpJgNuvcHoRtcWPhiQy7U2GnmUwAOomIA/EOsG/bqcB7Gx3T6KznBrqcPVQbLq0mBq/e+BNTC2mMMFcN8Jv2n8rW+mOrUwQFMz9D54UOuy0GTlho7JcQx3OOAUdZxKvldG8kdx/PEFbsuO32T7XgqYqjouJy58MQBbyx4V7titdbolr00x8zY7ERpHQnHuO1XK8l+hDYoep3T6YjpDbAjFtIdN/HEhtIUuJA0CgMuN/t/xiWgmD9vPF7WxUtInmNh47/wBPzwUa7LNmfrr7L2gispgww3Exudx+X074qDiCpmR0H6fvzxPL1dJkDUr7zHjO+3W+2+I1OGhg7CYMaSDHLB3HmBcmD98GaBeqFI7KNFLJ5J9RJJYnpNh5kdY6DBmZyxWCLxuAIO3T6d8eUeLqZUA6l7iAdr/0i+KK2dcNJM/aPLEEHipaC4d0aIqjxt6qkFdMH9enfx8cAV9YaRJkzFzOKa3El18o5uvSR28/H88MqFIOjMGgrBuDsTEyJiDA2+YYufEJFweJLb14IbhuYY1jrUrCWkXIkevTBfFM0BSaDJtaP4h0OJZfKtSqe8DDS1JzKk2bTBv+yJE4ka9WpSqrqdiwUKCWP/cW4H+04XdCHPDlpjGujb2Nb8eOqU1MxU+ZWU9Z/l0wyyGbeko3I3I697djj2jwsBoaosKCbS0QJY2EeESOnXC/M8QVTDTHX9P64YHgs2bOX1wRz8SbMlTBAEgztG++xnvA9cWcSpvBCkISbfhbflv8JjvbxjC450/LEdO39cMRxZQp97tttvvPqd9sVIN2DryTOUhtubp8/NB0KoVWDAKZEgrAkTbuN5t6dsEU6xP+kbk7gbdN+3fa2AM1lzUNRlfl3VQCbcqwD/u8sX1AANAksY6mBGwHQ+fn3x0jQpjdn0ROXqAqJ6mPXFGYyhmVNuo7fTBhp6AtgFgXF1JgX8LnceG2LKoJBK77wf317+GAFoB13KJFNlvLsOCRwvVifT9cSUr0UnB1TLg7RqjqPzwI4YbkLgZ5LThmbILC9Ut0UDHYrMdWJx2IpMWraFEuBPecMKOUCiT549LKtonv4dib98QLyGK20wDFrTIMeeINvHLwWdFGL+V+Kgy62BWBPcH62xdnKEBT1/46bDEuHtqCE7qSCfDSSDi3iFVWIC9OvnhqIABZWPc9sgY3lr52UuoUBLeJkz39bR+7YtfMMB+/364toUCDt648rUJwtJM4P0Oi2cJhmOgBe3X1v5/wllfMgGQL9Yt+zi6jQNQErBgTuNpjrvcj64qzNGBPTveP3+uKMnWKNqAOlgRBWzBgVO/rfwww236qhc2K2NIPgiOJUH5WKmDsNOnSZ2EAdb+MjcjFnDKTisqwQzWIJERvzAEhum9vC2D0yJki+kzy795gi+wm3lOKc2o1SjCQAAVMjoIMbdP3JwxRLVjsd37G36Jtk+FICWsTAt8t+oVgfHcntabWvSWqpBETsQpS0kxzCbTttFonCz2ezjF3D6iQsyTYyRMfQffB/G89pokqpmREGNzHbzwi6XLII65J2nOHaApRxikaShFsrEiV3YAIeaZm5NgQLAjxV0qNQ1AAh1yIkXE7eQ+uDQzPHvWJjYdukmLTbfww1zOSmSh0k79j0sTt6WM3jDrWkBJTvLjaWNw9xLFdIA6gJPSQvcnoBbAb1FY6TcDy/nifFKuj/D+HYtPxE6bSdoAY/XriiiAdsCPdNrSjIljDTpaYZfN6ZgfSw/Xw+vfHlUjSdI0n7C4mAbQQCCNjPpiCUsWVEEdT5YD27i4UjOwUTIy6ta5n6fZE0eJmQoVQu0SbDw9LYmlaWiItYeAgWj9BgKkQCL4LfToY7mwXtJJ/TBpGgtWLh3vMwbzVjKCd74FzCQoBXVi1TpiRY7G0T1jrjlzCVJX4oEmP3e+FW92rFhaLmHMaNEJe9Ei6xH5eeOweuX07beWOxL9+7qEePFECn7qijX01FBuvw+h6+eJZZYqMh+YFfUXH5YHZeRT4R6qf0jBOYbmFRCCbN69QfUY40E+1tjzHzCjlPnXuAR5r/ScVHMaJVgSCZB6j9R+mIPUFWQFIafQeuLAgEBiajDZf1/r9OuOAPFVkkYNteK9y+ovOthTg3JNvKcEV/hIBhYgO158huT5d7kYgctI1VSAPwjb+v7viS56ixnQS0AQWtAAFha3qcHYABss+R+d2rq8ApFGYyuzASGFoEjlg2i/YDaTivMcOChYaGW+/n5d/DpEbn0cS5tIdAT8qwYjrIsLf8DAmap3kfXDDXUNBSzJS2OSt/oh83m6gGliRvtABEAbi8W22wDl1bWApALHqbeRwdnaNSYLK3dVMx42sT5TieSylN1YEHUCI0mCQwMi4IJUgWieY9sNNmaI8rgpLHOfY4+iN9m1irUGoOYFwDFzeJi354v4+x/u95EsL7dW8B0GI5aiGdzSDa2VQQSAQ+pSTNgJIY+uJ8Syjsn+Ox+NWJmTGkiLfCbncDbGaWAuz9aI/a5fyqWczusQC6sCLaTuNpPbbY4uyHEKlPlUkgiw3v3HbBeayVMBn59TQEDEKBMxa5Kqqnr2xRlqLhuXT621eAn9/bGm2VgjocUq5jg7VMMjlXqVNTEAkEQPLc+Pnt2wVRy7USFWFkgF43kxp0jaTbt0kCcLKL1NYklSDsLRhv/1JiAOUnreGIIi3j5fTC2YVRCr/ALj8oOvsrUy9Nxtp1E6SpJX9AY6R1IgbhdxCgyVAsgCLnpMnafCD133wZT90hkl0B3QgQ3hzER9WI74EhlEH/ETqDcjx8fPfyws9oIulqxyOY+s1jkuqtSICrdy1zeygbdvHF+ZoqvulAgwWPqYH2H3wKtHdqV/DqP1/Pw649y2aGrVVaTYeg6D6YWdYFeifj7NxzAC7s6KziiEuEHyKB/uNz+f2wuWppfUu03Hj4+Bv+xhnSeddQ/xN9bD7kYVI2gyRIMDBIzaFiGlretymdOqWYkExE7SfI/0x2I5TieksTZQII0mNx9h1MY7DQw5OtLFfIb3+SF9+VgRqUmRbva3fbbwx4KAB1MSoPSbn9/uMGsEFhIjrM+BJB9e/XANeuKR31sbzuf8A9cB7Ig6LVdisw8ESiEi3+Gv/ALH9P3vit+IpTBFNdRG8fzOBFq1KraTYRIAO9+seEnBf91RVMnwtYCf3/XBRGG7pF8znaNS93qVCHqHSgIMHbvEdf3bB9B006lsD1O57+M/ucCVqIB1sdQ6T0G+37GLaPEQbFFtsTvEzt2v2wVzm8EuWuItSoZOeZQZmJO/X6DwW/jg+nlejdQYItzAE9ZsYI9RgejnJYHVaQCALAHvI9Y/LBdekT8Toq+Bknt5+pAwBxO6LHGHCjwVVTh6uNMPrXcGF5elzYdRJ7CxjEWyC0q6lgwpiZuTuNr3677+GG44urSdJBk2AgEm5M+p6T3wmznECWJIHp2HcHfE3omCwu0a3QDmtFwestZHWnaIgkHxGxOxgG3h54nnB/d6c1CGEwIBAFibC/QfUDtGEHsxXGqqQCo5f/leOlsW+0mZBp0yQWGqY/wBpM/fChkl7bKPh9OXuoELOzzdbqjN5VK9dRTJ0EAErtdySbzaDPh6YHXhgpkmo0N8oYXnpI38doMbnEspxQqy6RYEEAWH7nrh3/wBXpEBnBkG0TO8xPSYuevUHDvBc1mQVRpK6eQMALJO5kRbYeJJIPTp44FzOUEhmsdgTcd4I2I/iHqMGUFqAysOszEgHebSbX8x548zGbJdg2lgCRGx87m8iLg374qDaVliawW3dXZunSZdRIUd5EHw8fI/bCnLVaigmQyhoA6wZIvt0xLNZulGhQxJYbkEAiew3vgjIsCrbdI8ZBsB/t9fGMGGyALGuy8VlbmQ6W6/1GPKjq55xpbo3Q+ff8/HpgLOaS4FNoKkgxf08gR364hRz3NpqGB1MfmOnn98DfDxCbixB4o4rULaCRpidwAQPP+e1sDZog8oBETMiP3/XDPJMAyhVB8yLjbcna/p3xVxWmoB0nS3RduomOwifrt1wLs61CcGKzGnbJfVrup1C4Ah06RsSBtB79DvY47FLK1tNiPQ47DTMQANUtJhHZu6E9r11vJYimskmNJgnlt1JsIBHQbajnsrRU3Jk9R4+PfFlbNswspCDoBae5PU+JFumCsjw0teIB/SfX1nywIEtGqrI5sju5sqnoq56n+FTvHc/yH2we1hpaSW+Veg/n+7gXMq9JgTpi+9h+z6/bCutnDLKoM/MdyfpsPz74nMXJcxm9VVmFBqGDKiwjrAiR6/84KRQFMAx1MTvinJKWO0DubX7Ww4Xh50NF7XJgACfOEFvtvjqUl5OjUGtJioCwqxMm/U9O/WTAvi1ci4YaWIUfEzfDck7nc+AHocNNGhURaZd2kljqCm194JUDqdI63xbluFNUYapquNkT4VHiRAA8oB6NgjnaUAixxcXFLaoEDQGad2PUXE32Eg7n0GK1QjmkWMEG3SetrifocavO8BNGlra5mNCAnSDO2038B136g0+H++0jQ55RqFSQggtcxdtz+Hc74XkGWiUaLEVmjHolXC6Lq9WB71TpJbVsIYks0wpEjfrtiHFVd/dADQJkGflVVgzsTv6iMbTI8BQaQ51xcKBpRfJRA8zA288U8a9m/dwFIl11shErebEGbiN462jCpnAkAI3/hcxmZha07fysOaB+Ll3iAVmY7Lba5238cXpSGkgnS+4J2jaD3U2vzDbbB1XLijJIZYEAASpkrdSbjbrO2+GeU4N7+lrUBhsVMiRa+9jPlsLnYtMp2qrLOTUfuky5LlEwrESYiD9LMPEYX5lCH78s6tVrCT8W4H188NKyPQbkOxvTqC4Pfp23EHwjHuYyYaqWAW5Kso2nblsBc/KQDcwGwZoCXkjddgrNVwd4gg+s7wcMKOZB3HI1rAcp7H+RO/1GI57JKAdJi1lMWNiRe46yLjywtJamwO07xe09QfLEuaAdCqG3jVNcwhUhvi7Ou/ke/kfQxgHiMfMpDTG23n2wXQVYs2oG8CYwZn8oDPS958b2+u2x7YoHELmsAFWhuHZiKakLLJ8U76RZWEW2gSZg+Bxbm8sGXUBrQbR8SeXYeFwOvRinT3i8y2IMC+x8v5SRGGlDV8U6O8bH0ixv09Ix2UkpuOZtUQhAQN9UdCVInHuG2SyKMnKw1KTHrB7/n9RjsVOHadQVf8A+hI3TKOvVKxT5b7z8U2t1kflv4YM4dqUEBiQDJZth4L/AF+gwZmOCBQsKmqL3Mm7dTft0Gx2wtzlZlHOCFHyr599vpiridgoZE1uqjxCpyEq3xGBFvE/bz33ExgTKZa/VjvA/P8AqcQ9/wC8YSQeygGABfr/AFJwzyuRlTI9Li8joD57km/TFwNNUJzwCrMlTUQAvvX6KLgfTc+X1w5y1EkAuw1AyFWDAtEdF6y1z4jDH2b9nfeUwx5EPRd2g7knp+xGG/tBw73WWiigBLL3k+cXY+Z/TFqoWdlOZvwxjUrNLlBVrU6QAE3sTbuZ3LG/WfHH0ChladFABpRR6X/mcYvhPCHVkqMedSWABOm66QO1o2F/O+NDnISrLsKmkrMkACCCR2jrF/K+nAv9QGiwFYYd7jTjzNDrrkl3tJx5CRT2SRJIvciSPwiJuL9jijJ53TymAoghgU6gsdpLWIMzcR0xR7SVkrggAEzIaIjw7mevjfCThfEtE0qmxkDe07Ie6EzbpJPkJsxcTqmHYduUZR5reez2aoPUYOdK0QLudKg1CAAuq8FQTPZbWxR7TceoVqyhDKhSp1AhTBOx/wCMA+wns+a/vKjgmjqhQTdtMgjwgMB57Yc+3WUpl0QqANM8oAjmO2MvEPuSy79k7go4mvygEnXy2+aRnh7sVuSrG+nf4ZHwra4A6/5g6QcQynHEpV/dAhqR+YHUQ2kfMCdQm3XzMXXcf4l7tBRpLpLAGZJgHUCqze8xNrW6kkPg4WmGkAuykc2wkRY7A+c40xNVG0kcMLdmHkOKee2IX3a1FhjMAi8g9B42wspqKh2JIF9IvAkEG3MLG0EWNsE1Mmr02lgYYHSdu0i8k3PfYyRgTgeSNPMU2LgJJ3A67jyJ6zF9r3OJQavj7Jd0D2klp2O3FL84HCmeenvI3S9t+215FrHCrMgMB1HQxB3jb+Yt44+kcf4SHRnTlqATI+YdZ7267+OMScsGpqAdp+xPqN9wQfPBSKQTIOASbIwAywSQZA2m1/URMR1MYYZj/EWfjXcjqp7jt+XhEYV5ymVY72gyDHbwGx7R9cGZDW3NOgzci0+n8xgbmm7CLGRVFQ98NNpjvpM/p98QWmhSwYGfMN59QR69PV7w+jTYspJ5gSbx1Gw/p3mcRzeSNEhmYFZhQFFtz59BMH9MTqqGNpsN3S3LAoJEzvy77dMe4KrabDmlr6xe8777yOu3hjsWBSOrDShnc47N8XSB2wLxH3zsFlW7osMZvb+I+EmMM8zwllmQe0XnV0G157R1xHJ5M6tTKwKjmUGSQpnmiyCAAZk2264CHFt2teUscB2enPRK8tlSGXUSoAvq/la/ph5l11qQqlpgDcSQRsAbCN5PUbYM4T7JNWqgs29iqm0hZkkdIvYHcQcaLLZemisGA+CABZO1zOw3gzubGZxLpvDn8kuMO5x30oHTfVMMrnCtJRTQnSFUmLAkD6/vfrTmHBVXd9Tc0/hAmBP2P5RBlfW4zylVkiZvYCwHmdpiwsN4nC8VKlVgoDVG6KB369h54UfO6TQa6ent9062Nkfv6+/2THPca1AKADChYvpEdup9IFrAYWtUeq0XdugA/kLDzxoMj7EtY5htM3FJBqqEC/S4Hjbzw+yGXK8mXo+6AkExzyPxMbU/zwQYZzu/KaCXfi2tGVgtZ3Kex5ADZpxRX8Iu5HkLxgbPezYzYNKjlWoFTy1tauWXxNNtNzeJMCDNwG1VdcvQJatU940/CCT9TufthHn/AG0qOfdZWncmAiadR/TzwJ+KhZ3IBmPPh7osOFxEv5j+63metVovZXgn9zy6USZIkkg/MxBI/lhV7dD/ABaf+j/5HDnguUrUaKrXKmoWJbSSQNUkCTufTCf22P8AiU/9H8zjHeSXEu3T2CAGIGU2NVk80UHM1A1rAcvxgTcqOp++OzXs8bmkdcboY1r3B6EjY+I64G4rXdCrKjsIvoAaL9Rv64My+c2JsejA3GxsRsfD0xoQytEYEg05jh5o+KwpkkLond7+08fJKA7LY9OhGxHntgxeIakVDFiTfcTO3QiSe2+/TDhwta1RddrOsBx6fN5D6HCvOcBYDVTIqp4fEPMYZDSBmjNjrcLNLy12SUUetiiFzZpooRi6lLobkHY+W/f6yMIczl6lPlgkpIIIMwL9bqRPqO8XuSuy+PTxHkf5YPpZtalQF73vAgiFgGF3jw+5wRk3Dy8v2QpYGyD0O2/7rIMgd+UAarQSLbC3cX8t8V08qFcg6w0fELgD63Xfr9dsP85w+muqqLR8wi5mAI2JYwJ8dovivOcJImAFJ3tqU9YncXHiLdMMdqaF8bS5iynezok1FOv/ADg/OmpTgvLFwDeGU7fl2/PfDDh3C9bAAAuFBAlRYdeWBc9fuBirMcNdOSC4F/dtZh4r+o37EYsBpqrvfnNN0pD1oKMpkHdYCqIEyIA2M/EJjrGOxdqWoraSNYFkYXJ2IHQmJuL+Ax2CBthJkyNNFa7N8OSpVZwzw6gkKSsiQACN4M+Hji0BaSEqgVAhIFgGJ2B8Tb0f6i532hAJ90pa0S2w6mBuZtv2GB8zwutUGurUYmDyKtwRBgEkCwJJI20t2nGdmMv9NnjyTQjDB3jQv101XtHiApoiJzaBAYz4jzIv126WGB011W0qDUboqjb6WGGPBPZ1DqavUYqDyoggsImSdgPX642vBcmI5V9xRX8Nixm4Lm58YA88EMBcTJO6uKucS1lRxarNcP8AY64/vD6T0pU7uSdgexPpjY5fgQp04o6KI0zGmWJPRn6eYGLstVoh2dCHb4QAASAIsI9AST0xhM3xnPZo+7pKz9DpsB4sdl+owB2Ojj7sDbPMosOBlxNmV2UDe1qDxehkw0v7yod4jbt5W3O+MznfbSvmW93l0Ziflpjv1J2HngzIf2dgD3merAgXKKdKD/UxufSPPDCt7U5bLJ7vK0lgdQNK+f4nPifrjMmmdIbkdfhwWlh4omd3CsznmdglvD/7PatTnzlXQu5RDeP4nNh6T54aHjeSySlMtTVj1K7H/U5kt98ZnOcZzGacJJcnZF2t1Cjt3w04T7DVXaa5FNeiggufOLKPUnwGIYySXRo0TMzI2d7GyWf7R1f6eae5DiTV8uKrQGLbCYEOB+WFPtll2102gxouY8TiHDPbXLrWpZXK0jpNTSWYwZJvA3me5HlinjXtI7ZlAab0wVAXmBm5ksIi94g2jc4OMJY31SDZXRTZ2spupA8Dss3muIe7ZbSCPyOOWnTq3ptobrHXzXY+f3x5SzuWz1jNGqqkki6RaSe328zgbO8Eq0bkak6Ol1+23rinZlm2hWu3ExSHK7Q+Kvd2p/GIH4lkr6jdfy8cGUs6bGfJlI28DcHC3LcVYfFzD7/Xri9aKPJptoY7gbHzXY+Yv445r8pv4TzG3qOvJElhzNyvGYeO/ofv7plmsvRrAFp1Rd1WDPionUPH7DCTPcDdBqWKifiW/wBRuMH5OjUZwhWGMwwPKYBN5uhMdbT1wWM24gEkEbeU7GbMJkx4nDYxLHGpd/7h9R15LJk/D3C3QH/E7+h6Hisv/eDBDXkb9QdwfGCAfTDTL1Q5LLpMqJB3nsdrCT5z5DEuKZEVSrqqg31RIDE7EgXHj54W5jLKE1UzDC8hjA0sUIggE8yv9B0vhxjXZbbRAWZJq8NksO0+w65JrkcxTouXKHYTaCAxi9hq779+2Hz0qVdejj7j+Yxj6mYZqbCxLLp1dRIi42MSemC8jUGsaX0QIDTvCgDVMbkX8fTF4cQ0toc9lEmDkY45h42NkFxfJe6zAVjqBFiQs6SCLyLkfsY7HvGFqViKh3VdMgWLEEgz0O/bwx2DGeMbqjcPO68qbV8pQy505h2q1QJ/u9ASR1522X8/DDzgvDK+ZRK1ZFy9PV7wS1yACqgyNRGkmdgwAXZjFWa45kMi7VKSBqrAA1HJJMQOVfGB8IwOg4ln3n3T06e+qtygj/TOofQ+mM04o5fyW0OZ2/frRM/6TW8Q6vDj7cPVPc5x/KZYHQBVb8TxE/l+Zwjbi+d4g0UEZl2LHlpjzJ38t/DDfLexmTysVM3U98/Zvh/2oLn1t4DE+I+3EDTQQIosCQJA8FFl++M2WXObecx+XstPDRgaYSP/ACPX6Jz7P8NGRy8V6iF2JLsJAPZQNzA7DvbCnP8At5TRdGWQQNmIgeij+f0w/wAnk9WXDRNWpSu7SSS6dzcCTsLeGMXVyWQyraqz/wB4qD/t0/hB/iP9fTHMjc/U6DmgQGBz3ult7r2HHrxKBGbzGdq6QWqt/wCqjx+VB9JwxHAaOWOrO1l8KNOS58z08ojxwq4n7d1WXRRC5an+GmIPqRF/IDGUzXEokk+ZJ/XDDI2N+EWfH7J58s7xRPZt5N39+HotlmfbUUgUydFMup3eA1RvMmfvq88Osv7UVKuTpkVAhjQxWWqsyQGgRu3K03+P1x8pT3tQjSCA3wlgeb/SoBd/9qnzxqfYHJVswM1Qo1Cp0qxLgKSw1AKq3KqQSCxP4LDD7IZasrKllwrKDRx339ymGd4SiZ2jmVDU11o4ggkC9oAIEaStybr4gYSvxjXV1Bqh/wANpLBSbI5sAB4Ye8K9lM2DFUe7QOG11RMMCD/hoDJmLlioi8bYu477B0qRinVAOkDnDHWGTmsgOkXN+kjfDAhcdUn27W227voLKcPoDL5YwCHqkLqmeVQC3QQJYLf+LtgylxqpQVAhAJlyNwVNgCPQm34hiL+z1dqyioppqTpBiUA3ARlkEG+8Hre+M+c2azM9M9bo8AKBAhanwMBIHNpO2+BywveDomIZomUHlaxM5lswecf3eofmW6E+I6fbzxDNcHqU+aNS9HUysd7bev1xmEzBDaWBVhurAg/Q9PHDPh3GKlEzTYgdRup8xjMfERoVsQyOYLidY5HUenJM6OdYb8w++Df74Ku7aj2O/wCuBqfEMtX/AMxTQc/MnwE+I+X93wYOBBFkQ6m+oX9bbYVc3KnG4iN+jhldy+xSv3hpnmBUdGF19T8vr9ceV6a1FdUfQSxLFYYF/hbUNie5sfHFrZso5U8y/e4++Bq3CEeTQc0XJk6die5U/mI9cHbIAbHdPMbeo68kOWE13hmHzHkfv7oapRemgLqDFtSSRHfuPI48Rwbg+o3/AK4mM5WoA++Xb50EqR3P4T4EDHooUqvMje7buvwnzH/GJOmp9xsubTm1v4HQqVPNMqkdDGwHQ9vl9LWFrY7AtbXT/wAxbfjW6+vb1x2DCWStEucNCSSR18l9Fyns3kMgQ9UitXBkFgGYN3C/L5sZ8cU8U9uajWpD3Y77t9dh6fXAGT9mqpl80RlqI3Z2GonsB/M+gOOr+1WUy1spR964/wC7VmJ7gbn/ANcLGKR5/MNITBhWG2jtHf8AX7fqvKPAs1X54CKbmpVbSI7mZY/T1GPc1nuH5TSwDZup8pJIpalNyOjwY/F6YUUPad6+ZpnNN72mWgo1qY1SoJUWgEg37Xw79oETO0TK/wCSxg6SqimQRCgEFobci3ODeIw5DFGPh35lBxU0zv8AdPd/tboPufkkHGfbfMZizPpT8Ccqx49W9TjN1+IwQBcnYC5PkBc4Hr8MqqWZUqvSUwSokAkatOqCJF5jt0x9Q9jfYXLNlaOYdS3vE1MNRWndiIdp1vEbFwp7YZGG/qebQDjWxjJE2l83pZKvUkwwCxqCrrYSQBIHLTuQOdl8sfQfZj+zBPeMarhvdlfgIctqQP8AGQFQcw+BQf4r4fe0HEaS5VqNEAi0CkgWmoDjbYFrdO2+MNwv2mrZdkpVXLZYsNRXldQYEkAf4kC5HMT3wzHkbsKWZPJNKD3l9Oy9DJ5IMKSqrEX089Rj/G5JP1bGJ9neOrlszUqVH0o1MqoKSwflgBgDK2JgHxjG4ORCUDUpKurSCjVOa7wAdIIgc0xI8sfIs9VcEjlqASCack2tLIw1jYdxhoApBkZPFa7gvtSc8Xo0hcMTqcFQg5iNUAs0wCLXKMCb4VVMs7VXZa1OodJZFAqggIjuBLKZgAETF1HU4zHsdxQjM1XRjTimY0kgyHT6Wn64YZH2+zFctTapWAZHJJrEiyMYgrBBwzEAWkkda+B+iq8EO0TLhPtxRapUZzpEEgaDuD8AiZMwRc3We+FvszSdZliCVIlFgLLUzCrI5eW4AHxbHGW4XmTBCpcdVnba5Pw/XGu9lxUZ5104FnUBnsVd5JWB8kQs4XsuRXR6aojN8KDLzorID8VMSinxTlNM/wCn3R88IuJ8GehphgNWqFZpHISDzgDRtMOAInmMHGi43xj3CKyjXVafdlHhSATJ1WYATBUhTcWi+FnBXqNUZ3Y6m1HkAGnUtQFh8OppabC8G+AShuzhaLhTLGbDtEiGZKnS4Kk3APUdwdmHiJGGPD+NVKJmm5XuNwfMG2GOb4fysHRai7saYHbd6ZET/EVVv48ZLiVMpVqU018jQbFliJkEyVt0JbrfCJw7X/CttuMoVKLviFtqfGsvXI98vunNtaXUna4/588TzPBXUalh1/El9vuDhDwPhy04rOC2lSw7arabRNyyiQes23wTleKVKSl1MM7bjYkczErsZ1AYWlwoaLBTGHxbw6o9uR60R1LPEWPMPv8A1xGhw2gX1oIJBBUWF+sdCPDE6fGqFa1ZPdOf+4gtPdl/59MdX4VUA1IBVTo9MyPUbj7+eEsrm+C1GzxPIDhlPjt6FX5ke7QleYAbRBjr5+WOxTlnqRzAEdusfkcdiGEDfX1RHtdaTcR4vUrNrquznux28ugHlhf/AHgkSPh/Gx0p6E/EfBZPhhn7NcFTNU8yw1GpRpg0wwUsztIEIeRUEXLaomdQjFf/AEKlT585mNbfgpsG9DVaVHlTD+mN1mEA1evLyfiNd2IUo0uBvUyb5oH3qioKSrDKHdokKBzvAINys3tbG19ofY7MLVSrSqxKrz1m92J0gkqgGpgfwAEgzPYZfJe1KqDToq+XoXlqQuWIAu1RwzyLEBh05cNfYn2kX+8ihVH94eqwSizDRFzGuJJUCLRaIvuHGiJuhCznSTPs2iuJ5H3WQ9wKlWoWfU1ULpVTExTUsLbk/B8W2A/ZbjdVs1Ty+cZq1NuSmwLagxMDUtQwQbywBjucaj+0OkyImqtpVAG0pRXTqcsgJUnVEDfV6dMfO/7/AFqZWpQ0VHRgwZTJBBmSjgNPofPBJJM2jh1t9EFjDVhfU/bigaWVhCtMMeYhNRKrzRLEE8xG0ffHynN5p4aFWpawT1sVaGG/SRhjmval6rCqSWGx1XdCRdW1eoiysJsOgWcyAqQ1EiWuEm9iQdE3YSNviHWdyE95BbI9hTqp/aFWzGXXroAWrTDMujTABASDBgQ7FiD2tIWdya5oe8owKvVbDUxkysQFqWMoLG5Xqq50GuKnIrO6gzykkCOaeoWO9sNeG1nqK9I0kBMt8IWyiYMQeliIuT3x2atTsnYnZm2wahC8IqulaprjVo0nWt/8xCZ6/CDi9KWXTW1JecAxrJIi5MCbH67eZN1fJ5uo2h1ZAttVQMdugMM7AbxMCx7YlmPZmqmzLI3uYMqjWgEAc25tcYq6TkdFR2ZzrAAWf4Zw+rWA6ILajZB9Nz4AEntjS0M2tHTSoLraQTcqSwnnYowKkCYAaEEkkseUFKlRG11KbAopK6tXyi+meVfQYTZnjFRg0IqK5vpSAZMxfpbbwxcOBHdKIX1q9unJPONe0jV6qhdVRaYgPy/EbtzgLqWQIZ7mJk2xf7P1XNRQHUQRIALSCVUgmQNj0nzxnstlne/yjq1lH8vQYeLUWkPdIAzn4pAM9bg/KN9Pq22kTeuZJOkJ0Gyf+0XEhRpalUNU1FU3TS3KYbYoQLwpM7T2R8Hes9V3qOxZx8ojTYgsJIJaJ+nxWxVxHjdSoEWSypeS3Lqt8LPfTA/ER2A6k8AR3YBKqBlgwEZxBdKZBJKzGvYfUYKx+V1tGqu1jjH3lRnslXRQvxotyaYJJuZZ0POCJNxK73vOOr5IscwUaFygUOfiBDSZKgalIOrUQW22thz7RcSNFNJVGqNJpuNQUaSAZWA9Nl7XFxc4z+Z9oWRYqVDXFVStSVcCCQ2kVAdYE/LLL/DikjIncNUwyWZlEHRDGpABaApsHBDIT2DC0+Bg+GC8nn6lI6qbFT4bHzGxwFk8imsPQrFASAyOyjUs3Van+VUtPK4Q/wAJwR7Q+6oZqpSXUiAgqwU6SGUNzU2giJIlCBb4ThCTB8WrTi/Eb7so68lpMr7TU6lq66G/Gm3qP0nHmMuDy6rFPxqZT1MAofBwuOxnPw1HULSZI0i2P08/uiavtJWaF0olFTPuo0r/AOFOIP8AE1/4sKs7m6ZqFwtz0LF48tZP0OrwjFCZZ38vKPWB+cYJo5FRvLkdBf69B5yfLGu6QlYbYWt8UKarubT/AE8+g8NsMeDU6lCqlRW0VFIKnradpjeRtiFXOpT3IXwW5/8ALYf7RgA8YLMBSAUkxqO8nrJv9IxLWuOq58gApbTNcaqe8NRwGRhBkFrG5R5M1VMdTPKCCpEYXZ7gquQaLAEiRTZgG/2FgPeD6N3GNlmfZuu+oUUVqJ2qIytqWZBapqJ7GJA8BiGc9mUbKr//ACV98pIYArWBAgAcp0yBAlmixvgpB4oObKAW1fXBYRchnFDOAyhSFJZgGv0hiGja+2HnDuE18zli7aP8MchqBQrAA7M3KTYgFe3XDP8A6QKVBhczGpmJYwrA6QBCIJF1Ab/UJxnqeqk6tRb4fkbYj8PNP2a2IIoUuLs91VppwnhdW7VCWMEKNlFiN2Gto30wu2KODcTOWq85ZqJ1MyLBl9BCyLEjUVMc0DaCcbHjhHuVcf4PvEpkQ6rdzSMKCNT8rMNQgDTt1x8mfidyCxBFtNSxBHTUo/NR54I6B5bp1aVjc3MSd1ueEcYXNmsqKwZSWdmUFmQK7bBpYlkDX6+EDA7UTTFSoHD6QX0mmyyF3Go1G3EDynucZz2Zzb0/f1NTBgqwwZh+MAAowgX2BwXmOO1atGsrs5HuyY97WMmR0aoQd+owuXFpy+XAJlseZpef1+isPHlqU3CqQWsCyrHyw1zDH4xeTBEzjzh/CmOXIDH4t/iBgCzDc7yIDb7Yy6Z7SIZx9yfKBb6kY1Hs7nj7pmlyDcDShMTBeLHTuDzfphiOB7joEvI5uXUodMhWDaiA2kEhgA4JVS2kG5U2iLG+2F1fNZurreDpgatOn4bgTFyLdfXD3jObd6hVCKS7Fpu0mdzB03HTfBHBODoyOmon4TIJDBpbm1Qb3PyjzG+KBtEhGaaALq9ll6XD3JBdtE7azc+S/E3oMPqOYWmPc0VDmefVEHSd6l40jcIDpFiSxjSWns69NiwdY0sQTpQyFJEmdLSQBZibziGU4bmwxD0KlTUZJKsP9yusAfXT4Y6iBoiB5cTdVytLvaKu1dkGsn3awAz6omJhmltNrazIA6bYSM7oYYH9R/8AIecjHuczqLWqIb6HZQ4O4ViAZURsOx88EUc1IgEOD0MT/NWP3wJ7XA2USN7aoKvJ1UXUVRCzCOYNb/aGAP7tizL8QqqBTZBWpzAXTrUE2stmpE90KeuIVMsjG0o3Y/1v+eKalOom4kd/0I28sc2Qhc6FrtlpkzNNadGgQcv7qsKsOzfA/wAdNaiwUVv/APQAWgud8djOZfPaQ2nSpbdtCau1iR/+J8cdgwkbxS5heFF+JA8qA1D4CF9QPzJxRX9+43UD8Kkb+nLP6YIyGWQqF1Hl3W4uSTMfaZwcppC0DbuPGD279J8cUADToFcuDhqUlXhgF6rwewkt+v29cEoFpxCin4vOo+g5h9YxLOBUlaU6ibwLgedz98UUcoTeB4kmftt9cFMvIIeQNGZxTH/qYCg6goOwA+KDE6RM3B3Prvg/gntPWNamKWhQlmLqIKEhIKqP4gAAe3nheKlLkSrT94dgwco0SWjqpAnDHLZrLUVJCohNiCC7FZDTLSDcD5QLfQhdG1l8UIAudtot/wC3nuHXTTK1GL3NyshKiiWsl3NP4djucfMM0LMpLp0PzenNzD6nGqzvC2dVrKxHKIZ7BlIFub4rEiAD498BZ3huukrtpM2lXWRHQ6yNURsTI7kRgBPNAbmumpJQz9YotMVQCvw3EVF/A4aJIFhqlSLWtJea4O1ekajo9JxyyVY6vP5mAtzXYSJ1fFgehwRKjOCWbTTdhotGlGYFpBtIGx9cPPZTgnvUzCFyoRl3klQSwkCwJaABfpeAJwUTPoAK7aJo7rO8Gyr0GbUYWQTpIIeAwjyvceHTF/Ea2uky0wEJ3CwA42g/v6741eV9lcujI9Z6lZWYQdSiACOg1Bx4SJmwG+A63A6NT/LZkYKvNeLKoPJpmJjrN5xRxcXZkWuF9deCyXDPZ+zM8sFGoqoJBjxHxeSnzIwdT4nUUh2Gin8tMgAsRsZIGiPxCIFlwbxnIVMvQLe8uzQHBuRpJYX2b4bdRsSDdC/CjCuaklzswM7Az1ny/YIJnVqENwCuOcLElnYljJ+YyTNi389XmcPvZ8gSxLLqUiTUIEakCkkjQs84GoQYOFfDuGrJm8AmSVC2BOxMnzMDz2wxyha1Rm0INiGt/uYWJgC3WwAAAGBWd1V2fYr3j3tE9Ot7qpKqAIIVSGBAu6g3IuNyLfDgIcQRKRI0skwAPhBMgAiJHqvocVcQp0WUMwtMBkJU3JYmIKi52gb2jYBZjLU1RlphiWiS5GwMxAH3nB80bo74oga4OAVFb3VQy6lGYk6kgqT6WPpGOy/B5DEF5H4RNr3K9RYdcRylYry6QR37dYN4jffDfhmZJ1XHTqI32g8vX97YE6SxvSMG5TtaTvmHpjm0ugtIvHoYK+kDFuX4sOjafBrjykXHkRGCuL5kE6CnMQCWNrjbcSe9zGAs9kCROkEeFiPUfzwJzQd1PaEbbeKvr+7Pxch6ERB8un0jHYjw+upOkqQwAv3tHQT0x2B5SEQzgK3J5fmimhLHq1z9PhA67W74ZZjK7KanMFuZIFixkmDAhtiNgDaYxNc+KWqacKBdVI5ulz8U+ZgG8YQZjPVagIChF3ImWPnqMm+w74jKTratnbsAvVIMtspJI2Aif3tidOrqsilo/DsPMnb1GBlybNdjHmb/AL+mNPQ4epEmWXcA2UCZHKu3nI22wRuuyDM4MHNKKGUqtVSnZdRAlOYgNF59e8Ya5b2fj5FTuahFR/8AxHIh/wBUeeLl4YWrSwK0hEtZQQALKbdvHb6s8zn6QMrqIGwFhYRGptxvbSd99sXDAN0MYoNGqOXiOWqvpc1UqAAEBUdeUBZB1Lp22I9Thjl61E0PcLSUrXaAarKGnYEBCIm0DUenfGUoMxZhSQKzXOhSzE+LGW+lsE5fhL6iahTVpOkOdR1SNwJMgSYPbbHGikQWB1tCcZrgK5VG1CwAOkAsJayjSgiZ8P65Slx00w4pkAMIYQPGLHYjUenXG59qfaWjVpikoYEgAF2iBIJCqBpF13ZhcXi5HzHilKolm5x0LCZjtN1I6ixGA9prX1Wo2HS/oth7IZylmMtVGYdS4YKnvDVVShD6p9yepaL9zgX2lqUsvQU0Wpq+vTFN6jjQQ0khzPxEbYScAJai6U/8w1NWkEyVVYkT/q74jx2sy0VRzLh9WktJAKwCd+x+uDh52SZj/M6pTr8X106aVCAEJg/DeAO9rQIHbDnJ5enUpKAQZnlbmvud+YdLqROMjkfeOeW3duw2uTJ9PTGpyWcCqV1EhbkBh+FV5laFJkbhpExBIwLPqm3RaaqqvkaSIywVEjUVKuoie5BFyLXNpkxj3K5ZACVq69SssBSFOpSvNMEgTMAE2wCcrVUlkkggE6W1QSoLTBJImd8RpcQFgyxH4YH2gr9IOCCgs8uBdZQ3FOHmkFZIQkkMFeRHLBAPMASSIM7dMD1qNQdFfxp7jzUj8h64dcTr066p7sDWoiCQCQfFus9j1OPa2RRjHzAAn5SJ22G891JxQtO4Wi2Vr91l2q3BEGDcbH6G0/XDClWRbR/htaZ8R5AEW6fUHFXGOHQxLagbC99UACxG5t2wCXeieR2HWDsSOv7GIq91a61Cb5nLug/HT8pWfX4T4WOAmzMAGGQbAkErNj59u++C6FSo51hwCQJKi+2x2+l8HUcmxp7kCTtBB2mRbt2Pl1xUd3Zd2gf8WhWfytTS2p4INidxB8iI6WMbY7F3Eshpg8qGYOn0+WZHW0DHYI02ECQNBRnGqjvVamW0qhAgSJsDeeomIi2KaGSEEKpY/s3PTp2xUlEkliVEkmWPWTsq3w5ocLBRW1kgmJYaVG9wBNrEeeOyqjpsooK3I0EQDYt4cx+swPqfLB9CuzuqooUkgTGoiTE3tbwHrgzg/s+Kh5KdSuR1jTTHqTceRGNrwv2Fqxz1BRX8FEQfVuv388Ea0nZKuc9+6yC8LEyULE7PXYibbqi8zf8AtjqHDS+ZZEpBizHQGlVADMZIAA2jqY2K2xpOKZdKNYqpkKZbaSAIOqYBvN5HjHU7+z3Kg1a5cf4iEegYv4mCYBv3GL5OFqrWjUddaqeR9gHYD31UKv4KSgD1MQf/ABw/yHshlqXw0gT+J+Y/+2HqriYp4vTQrL5LW4ejZ9KHu92JDMBp+EsAq6YIsAZJmMKfaHgddaZigX1GzhE92ABGl/hG2xgEXx9hzPAVZtaM1JpmViJPUq0qT4xOM/mvYpncGtmDWUH/ALmo9DECYHSY+22M6QZHWSPXr6FaDZWFoFVS+SZbhDU6TRUSmzAkpS1OS2k6Rr+FVmJGo9cA57IGpbWj6TyrUYow/hk2byDY+8ZP2XoIwaJMEELyrBI6C8xA363m2PnfEsrTL1NSD4iPoYAv1gbi9sBM7Wnf5dfojNcXWAOuvFYygWpaUakVk76AFvblkmdzcyThnwJkq5kpoC85kCNJhtO0CN/ERO2GGX4GFPJWNNS2wuIuQCpkE+JHTGh4VwenTuDrO82F+8KAJ8xhuEiV3dI68P4QpCGNIIOq8zPs1Re+nQ34ksZ79sZb2m4C9JZOmqptqIIYT1JW59beGN/hb7RAf3arqFghP0E4edEEjuvn9LKE015UIEghhF9TXDDY7WLDbbFGZV6QUgOFvytcCIgqYAgzuI23ODeG1yqC4MHUYj4G1ATplhtsR1HXGrT2bR6asrMjFblYgk7yuxv+W+A5L2VS3VfP8znxUWGseh3E+RM/ngKsilYse8X+3T1AxqOO+zZpKWZFZZ+JIUibXU8v73wh/wClKUBCtq6lGkiy3gzImbiOt8DLeau17m7oLhiAOwBF15RzkEgjoknbVtjT8PKik0oSQZaCytGlRqAaZGqx1C2obSMY/MakZWB1G8HSQwiJnfofEYP4VxUJUDAmkd2EWkAzEm0iRDDYkGRiWmk0CHAlE57KBqjOlYGT8DjQR4Ag6T9RjsTzWdy9ZWhWWrvoSWRiO1tVOex1ATvjsHbEXbIZLFDJ5dQrNAkNAm+7N0Nsa6nl1MAiZAvJmCWtO8WFpx2OwAKjQDa+rcOpAKAAAMNKa47HYc4IBXxb2kzDNmKwZmILtK6jp5HYLyzFvLe+98bz+z+kBXzkADnXbzqY7HYzIyTKb5n6rXxDQIG0OH/lbkDGV9ruM1qTotN9IJvAHh1InHY7DgWWzdaNWkGbwzRPgYHnitEAZh2Bj7Y7HYx5/h9SmGqqmsOm+5G52GqPyGPlHEhNaqb2J692g/bHY7CTk3DxXtOmPeURFiVBHcSN8NM8oGYSAFmCQAAJ0k7CwuBb9cdjsPYQAsH/ADb9VWb4vQpB/Z1x2vmKbe+fXpiCQoPTsBPrh97Tf/1a3/02/wDtOOx2PQf0+iQPxr5rxKzLEjkix6F3keIPbH1PhY/wKf8ApH7vvjzHYTw3xOTeKHcYq+K0waTgieU/kcfO6d6d785H2Jx2OwyQNUqxJuLOffBZJEHe/wArdTfoMLzUPvDt8R6DuR1x2Owo3cJn+g9c07ytIaB5enzdNugx2Ox2CPOpQeAX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4" name="AutoShape 10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000"/>
            <a:ext cx="1397529" cy="540000"/>
          </a:xfrm>
          <a:prstGeom prst="rect">
            <a:avLst/>
          </a:prstGeom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xmlns="" id="{B113C1FA-839A-4AE7-B864-5F4788848FCF}"/>
              </a:ext>
            </a:extLst>
          </p:cNvPr>
          <p:cNvSpPr/>
          <p:nvPr/>
        </p:nvSpPr>
        <p:spPr>
          <a:xfrm>
            <a:off x="540000" y="360000"/>
            <a:ext cx="11062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Challenges </a:t>
            </a:r>
            <a:r>
              <a:rPr lang="en-US" altLang="zh-C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― Vibration and acoustic</a:t>
            </a:r>
          </a:p>
          <a:p>
            <a:pPr lvl="0"/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9999" y="1152000"/>
            <a:ext cx="110627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Composite timber and concrete floor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48003" y="3030906"/>
            <a:ext cx="40888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 susceptible to vibration</a:t>
            </a:r>
          </a:p>
          <a:p>
            <a:pPr marL="3429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Better acoustic separation</a:t>
            </a:r>
          </a:p>
          <a:p>
            <a:pPr marL="3429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Stiffer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094" y="2001868"/>
            <a:ext cx="4614134" cy="25090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02225" y="3434098"/>
            <a:ext cx="10860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Ryan </a:t>
            </a:r>
            <a:r>
              <a:rPr lang="en-CA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Rendano</a:t>
            </a:r>
            <a:endParaRPr lang="en-CA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4094" y="4918009"/>
            <a:ext cx="44851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Top:	Poured concrete</a:t>
            </a:r>
          </a:p>
          <a:p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Middle:	Rigid foam board insulation</a:t>
            </a:r>
          </a:p>
          <a:p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Base:	CLT structural floor system</a:t>
            </a:r>
          </a:p>
        </p:txBody>
      </p:sp>
    </p:spTree>
    <p:extLst>
      <p:ext uri="{BB962C8B-B14F-4D97-AF65-F5344CB8AC3E}">
        <p14:creationId xmlns:p14="http://schemas.microsoft.com/office/powerpoint/2010/main" val="20052218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68558" y="6216815"/>
            <a:ext cx="610320" cy="528064"/>
          </a:xfrm>
        </p:spPr>
        <p:txBody>
          <a:bodyPr/>
          <a:lstStyle/>
          <a:p>
            <a:fld id="{79AA0B8D-5002-4A0E-8DCD-D60B08B37DCE}" type="slidenum">
              <a:rPr lang="en-CA" sz="3200" smtClean="0">
                <a:solidFill>
                  <a:schemeClr val="tx1"/>
                </a:solidFill>
              </a:rPr>
              <a:t>35</a:t>
            </a:fld>
            <a:endParaRPr lang="en-CA" sz="3200" dirty="0">
              <a:solidFill>
                <a:schemeClr val="tx1"/>
              </a:solidFill>
            </a:endParaRPr>
          </a:p>
        </p:txBody>
      </p:sp>
      <p:sp>
        <p:nvSpPr>
          <p:cNvPr id="10" name="AutoShape 2" descr="http://t10.baidu.com/it/u=4006527200,2801502287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2" name="AutoShape 6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3" name="AutoShape 8" descr="data:image/jpeg;base64,/9j/4AAQSkZJRgABAQAAAQABAAD/2wCEAAkGBhMSERUUExQVFBUWGR4aGBgYFxgcGxsYFxgYFx0ZGyAYHSYgGBwjHRgYHy8gIycpLCwsFx4xNjAqNSYrLCkBCQoKDgwOGg8PGjQlHyQpLC8sLC8sLywsLCwsLCwsLCkqLCwsLCwsLCwpLCwsLCwsLCwsLCwsLCwsLCwsLCksLP/AABEIARMAuAMBIgACEQEDEQH/xAAbAAACAwEBAQAAAAAAAAAAAAAEBQIDBgABB//EAEMQAAIBAgQEAwYEAwcEAQQDAAECEQMhAAQSMQUiQVFhcYEGEzJCkaFSsdHwYsHhBxQjM3KC8RVDkqLCc7LS4iQ0Y//EABoBAAIDAQEAAAAAAAAAAAAAAAMEAQIFAAb/xAA3EQABBAAEAwYEBQMFAQAAAAABAAIDEQQSITFBUfATImFxgZEyocHRBSOx4fFCUoIUM3Ki0hX/2gAMAwEAAhEDEQA/APn5y4PwtjwvUXxHjfHnuUPwt9ceFai9Z++MXrVe4K45lT8S4rNFT8LY8bMfiXFbBTsfri4bSGSFJndfHFbVVO4jHpLDrOK3q9xgjQgvdS8j8Jx5rbtOOFEET0xMLNh03O/7/pgoCRkxGXQJlkKZYSTcHf0++KuI5WCT0nttirL1zT8e9+nj44aiqpUNsh3JtHn4+G+BnMHWNUtebTTxSLIs5qkNeFt5SMF1kIVrHY9PDEsrQnMiokFGBHiIXr3NvSdhbDo0sMPht1lLO/EjAOzDbWXy5Yga79h4T+o2xo+H5NlQbSTMdh+uAOEZdQIkNUX5R4kn1IkiBtaYwwzGagEAw20/hJFp7b4DMHB1bUih3dBA33SjidV9XNLAWHYeEdMChmPhhlpIA7bGbdxgbM5MzKm3bFDpv7pzD4gEVsh/dfiOPQyDxxAKvUziS1B0GOIT4IVgrMdhGPfdsdzjwaz4Y9NH8TYpsiLgqjczj0Vuy48DoO5xIVz8qxiFK9COfDHY8KMdzH78MdiFy5tB7riOgj4XnEqlT8SeotihlQ7EjzxIHW6s4qb1W+YTilnU9xiRDDYziKqWNx64KAEtI+t1DT+E4spofmuf39cdTTePr+/3bFhIHe28T9/QTglLOdNm2UdJNyYAOOarFlEk28ZEfT97Y7QXggwv3628Pzvj2plQQFUR4+dv3+eDdmKtx9Epmo0FMAbgyfsNp26/fHkc6z8zKhXoQx6zv6dYOGnDeBhPC92O5PYA7eBIk7heuIcSy3Pqptzrtq7gCCL727z57YuDXko7L3Q+TyRo/wCIJBIjTIKid/E9QJ8d9yaufckKQOa20b2nfAPCa7MxWoZIEgRsBCx57YY5moFUsROm/jhebE1KG0jM/DBNEZSdR4ckvqcKFGwMSQBUtI5XYiNhZR8Jk6t9wCyoMEyJFjsYnxEEHttvtvgCkr1P81gEmQetp2Fj8x+tzjQjJBqShTPLdCd/Ij4TfdfUQJw29+YpURCqca5JPVrgMEImYiLCbbT0B6beNsSZBuo338POcUrwc06iXYpJgNuvcHoRtcWPhiQy7U2GnmUwAOomIA/EOsG/bqcB7Gx3T6KznBrqcPVQbLq0mBq/e+BNTC2mMMFcN8Jv2n8rW+mOrUwQFMz9D54UOuy0GTlho7JcQx3OOAUdZxKvldG8kdx/PEFbsuO32T7XgqYqjouJy58MQBbyx4V7titdbolr00x8zY7ERpHQnHuO1XK8l+hDYoep3T6YjpDbAjFtIdN/HEhtIUuJA0CgMuN/t/xiWgmD9vPF7WxUtInmNh47/wBPzwUa7LNmfrr7L2gispgww3Exudx+X074qDiCpmR0H6fvzxPL1dJkDUr7zHjO+3W+2+I1OGhg7CYMaSDHLB3HmBcmD98GaBeqFI7KNFLJ5J9RJJYnpNh5kdY6DBmZyxWCLxuAIO3T6d8eUeLqZUA6l7iAdr/0i+KK2dcNJM/aPLEEHipaC4d0aIqjxt6qkFdMH9enfx8cAV9YaRJkzFzOKa3El18o5uvSR28/H88MqFIOjMGgrBuDsTEyJiDA2+YYufEJFweJLb14IbhuYY1jrUrCWkXIkevTBfFM0BSaDJtaP4h0OJZfKtSqe8DDS1JzKk2bTBv+yJE4ka9WpSqrqdiwUKCWP/cW4H+04XdCHPDlpjGujb2Nb8eOqU1MxU+ZWU9Z/l0wyyGbeko3I3I697djj2jwsBoaosKCbS0QJY2EeESOnXC/M8QVTDTHX9P64YHgs2bOX1wRz8SbMlTBAEgztG++xnvA9cWcSpvBCkISbfhbflv8JjvbxjC450/LEdO39cMRxZQp97tttvvPqd9sVIN2DryTOUhtubp8/NB0KoVWDAKZEgrAkTbuN5t6dsEU6xP+kbk7gbdN+3fa2AM1lzUNRlfl3VQCbcqwD/u8sX1AANAksY6mBGwHQ+fn3x0jQpjdn0ROXqAqJ6mPXFGYyhmVNuo7fTBhp6AtgFgXF1JgX8LnceG2LKoJBK77wf317+GAFoB13KJFNlvLsOCRwvVifT9cSUr0UnB1TLg7RqjqPzwI4YbkLgZ5LThmbILC9Ut0UDHYrMdWJx2IpMWraFEuBPecMKOUCiT549LKtonv4dib98QLyGK20wDFrTIMeeINvHLwWdFGL+V+Kgy62BWBPcH62xdnKEBT1/46bDEuHtqCE7qSCfDSSDi3iFVWIC9OvnhqIABZWPc9sgY3lr52UuoUBLeJkz39bR+7YtfMMB+/364toUCDt648rUJwtJM4P0Oi2cJhmOgBe3X1v5/wllfMgGQL9Yt+zi6jQNQErBgTuNpjrvcj64qzNGBPTveP3+uKMnWKNqAOlgRBWzBgVO/rfwww236qhc2K2NIPgiOJUH5WKmDsNOnSZ2EAdb+MjcjFnDKTisqwQzWIJERvzAEhum9vC2D0yJki+kzy795gi+wm3lOKc2o1SjCQAAVMjoIMbdP3JwxRLVjsd37G36Jtk+FICWsTAt8t+oVgfHcntabWvSWqpBETsQpS0kxzCbTttFonCz2ezjF3D6iQsyTYyRMfQffB/G89pokqpmREGNzHbzwi6XLII65J2nOHaApRxikaShFsrEiV3YAIeaZm5NgQLAjxV0qNQ1AAh1yIkXE7eQ+uDQzPHvWJjYdukmLTbfww1zOSmSh0k79j0sTt6WM3jDrWkBJTvLjaWNw9xLFdIA6gJPSQvcnoBbAb1FY6TcDy/nifFKuj/D+HYtPxE6bSdoAY/XriiiAdsCPdNrSjIljDTpaYZfN6ZgfSw/Xw+vfHlUjSdI0n7C4mAbQQCCNjPpiCUsWVEEdT5YD27i4UjOwUTIy6ta5n6fZE0eJmQoVQu0SbDw9LYmlaWiItYeAgWj9BgKkQCL4LfToY7mwXtJJ/TBpGgtWLh3vMwbzVjKCd74FzCQoBXVi1TpiRY7G0T1jrjlzCVJX4oEmP3e+FW92rFhaLmHMaNEJe9Ei6xH5eeOweuX07beWOxL9+7qEePFECn7qijX01FBuvw+h6+eJZZYqMh+YFfUXH5YHZeRT4R6qf0jBOYbmFRCCbN69QfUY40E+1tjzHzCjlPnXuAR5r/ScVHMaJVgSCZB6j9R+mIPUFWQFIafQeuLAgEBiajDZf1/r9OuOAPFVkkYNteK9y+ovOthTg3JNvKcEV/hIBhYgO158huT5d7kYgctI1VSAPwjb+v7viS56ixnQS0AQWtAAFha3qcHYABss+R+d2rq8ApFGYyuzASGFoEjlg2i/YDaTivMcOChYaGW+/n5d/DpEbn0cS5tIdAT8qwYjrIsLf8DAmap3kfXDDXUNBSzJS2OSt/oh83m6gGliRvtABEAbi8W22wDl1bWApALHqbeRwdnaNSYLK3dVMx42sT5TieSylN1YEHUCI0mCQwMi4IJUgWieY9sNNmaI8rgpLHOfY4+iN9m1irUGoOYFwDFzeJi354v4+x/u95EsL7dW8B0GI5aiGdzSDa2VQQSAQ+pSTNgJIY+uJ8Syjsn+Ox+NWJmTGkiLfCbncDbGaWAuz9aI/a5fyqWczusQC6sCLaTuNpPbbY4uyHEKlPlUkgiw3v3HbBeayVMBn59TQEDEKBMxa5Kqqnr2xRlqLhuXT621eAn9/bGm2VgjocUq5jg7VMMjlXqVNTEAkEQPLc+Pnt2wVRy7USFWFkgF43kxp0jaTbt0kCcLKL1NYklSDsLRhv/1JiAOUnreGIIi3j5fTC2YVRCr/ALj8oOvsrUy9Nxtp1E6SpJX9AY6R1IgbhdxCgyVAsgCLnpMnafCD133wZT90hkl0B3QgQ3hzER9WI74EhlEH/ETqDcjx8fPfyws9oIulqxyOY+s1jkuqtSICrdy1zeygbdvHF+ZoqvulAgwWPqYH2H3wKtHdqV/DqP1/Pw649y2aGrVVaTYeg6D6YWdYFeifj7NxzAC7s6KziiEuEHyKB/uNz+f2wuWppfUu03Hj4+Bv+xhnSeddQ/xN9bD7kYVI2gyRIMDBIzaFiGlretymdOqWYkExE7SfI/0x2I5TieksTZQII0mNx9h1MY7DQw5OtLFfIb3+SF9+VgRqUmRbva3fbbwx4KAB1MSoPSbn9/uMGsEFhIjrM+BJB9e/XANeuKR31sbzuf8A9cB7Ig6LVdisw8ESiEi3+Gv/ALH9P3vit+IpTBFNdRG8fzOBFq1KraTYRIAO9+seEnBf91RVMnwtYCf3/XBRGG7pF8znaNS93qVCHqHSgIMHbvEdf3bB9B006lsD1O57+M/ucCVqIB1sdQ6T0G+37GLaPEQbFFtsTvEzt2v2wVzm8EuWuItSoZOeZQZmJO/X6DwW/jg+nlejdQYItzAE9ZsYI9RgejnJYHVaQCALAHvI9Y/LBdekT8Toq+Bknt5+pAwBxO6LHGHCjwVVTh6uNMPrXcGF5elzYdRJ7CxjEWyC0q6lgwpiZuTuNr3677+GG44urSdJBk2AgEm5M+p6T3wmznECWJIHp2HcHfE3omCwu0a3QDmtFwestZHWnaIgkHxGxOxgG3h54nnB/d6c1CGEwIBAFibC/QfUDtGEHsxXGqqQCo5f/leOlsW+0mZBp0yQWGqY/wBpM/fChkl7bKPh9OXuoELOzzdbqjN5VK9dRTJ0EAErtdySbzaDPh6YHXhgpkmo0N8oYXnpI38doMbnEspxQqy6RYEEAWH7nrh3/wBXpEBnBkG0TO8xPSYuevUHDvBc1mQVRpK6eQMALJO5kRbYeJJIPTp44FzOUEhmsdgTcd4I2I/iHqMGUFqAysOszEgHebSbX8x548zGbJdg2lgCRGx87m8iLg374qDaVliawW3dXZunSZdRIUd5EHw8fI/bCnLVaigmQyhoA6wZIvt0xLNZulGhQxJYbkEAiew3vgjIsCrbdI8ZBsB/t9fGMGGyALGuy8VlbmQ6W6/1GPKjq55xpbo3Q+ff8/HpgLOaS4FNoKkgxf08gR364hRz3NpqGB1MfmOnn98DfDxCbixB4o4rULaCRpidwAQPP+e1sDZog8oBETMiP3/XDPJMAyhVB8yLjbcna/p3xVxWmoB0nS3RduomOwifrt1wLs61CcGKzGnbJfVrup1C4Ah06RsSBtB79DvY47FLK1tNiPQ47DTMQANUtJhHZu6E9r11vJYimskmNJgnlt1JsIBHQbajnsrRU3Jk9R4+PfFlbNswspCDoBae5PU+JFumCsjw0teIB/SfX1nywIEtGqrI5sju5sqnoq56n+FTvHc/yH2we1hpaSW+Veg/n+7gXMq9JgTpi+9h+z6/bCutnDLKoM/MdyfpsPz74nMXJcxm9VVmFBqGDKiwjrAiR6/84KRQFMAx1MTvinJKWO0DubX7Ww4Xh50NF7XJgACfOEFvtvjqUl5OjUGtJioCwqxMm/U9O/WTAvi1ci4YaWIUfEzfDck7nc+AHocNNGhURaZd2kljqCm194JUDqdI63xbluFNUYapquNkT4VHiRAA8oB6NgjnaUAixxcXFLaoEDQGad2PUXE32Eg7n0GK1QjmkWMEG3SetrifocavO8BNGlra5mNCAnSDO2038B136g0+H++0jQ55RqFSQggtcxdtz+Hc74XkGWiUaLEVmjHolXC6Lq9WB71TpJbVsIYks0wpEjfrtiHFVd/dADQJkGflVVgzsTv6iMbTI8BQaQ51xcKBpRfJRA8zA288U8a9m/dwFIl11shErebEGbiN462jCpnAkAI3/hcxmZha07fysOaB+Ll3iAVmY7Lba5238cXpSGkgnS+4J2jaD3U2vzDbbB1XLijJIZYEAASpkrdSbjbrO2+GeU4N7+lrUBhsVMiRa+9jPlsLnYtMp2qrLOTUfuky5LlEwrESYiD9LMPEYX5lCH78s6tVrCT8W4H188NKyPQbkOxvTqC4Pfp23EHwjHuYyYaqWAW5Kso2nblsBc/KQDcwGwZoCXkjddgrNVwd4gg+s7wcMKOZB3HI1rAcp7H+RO/1GI57JKAdJi1lMWNiRe46yLjywtJamwO07xe09QfLEuaAdCqG3jVNcwhUhvi7Ou/ke/kfQxgHiMfMpDTG23n2wXQVYs2oG8CYwZn8oDPS958b2+u2x7YoHELmsAFWhuHZiKakLLJ8U76RZWEW2gSZg+Bxbm8sGXUBrQbR8SeXYeFwOvRinT3i8y2IMC+x8v5SRGGlDV8U6O8bH0ixv09Ix2UkpuOZtUQhAQN9UdCVInHuG2SyKMnKw1KTHrB7/n9RjsVOHadQVf8A+hI3TKOvVKxT5b7z8U2t1kflv4YM4dqUEBiQDJZth4L/AF+gwZmOCBQsKmqL3Mm7dTft0Gx2wtzlZlHOCFHyr599vpiridgoZE1uqjxCpyEq3xGBFvE/bz33ExgTKZa/VjvA/P8AqcQ9/wC8YSQeygGABfr/AFJwzyuRlTI9Li8joD57km/TFwNNUJzwCrMlTUQAvvX6KLgfTc+X1w5y1EkAuw1AyFWDAtEdF6y1z4jDH2b9nfeUwx5EPRd2g7knp+xGG/tBw73WWiigBLL3k+cXY+Z/TFqoWdlOZvwxjUrNLlBVrU6QAE3sTbuZ3LG/WfHH0ChladFABpRR6X/mcYvhPCHVkqMedSWABOm66QO1o2F/O+NDnISrLsKmkrMkACCCR2jrF/K+nAv9QGiwFYYd7jTjzNDrrkl3tJx5CRT2SRJIvciSPwiJuL9jijJ53TymAoghgU6gsdpLWIMzcR0xR7SVkrggAEzIaIjw7mevjfCThfEtE0qmxkDe07Ie6EzbpJPkJsxcTqmHYduUZR5reez2aoPUYOdK0QLudKg1CAAuq8FQTPZbWxR7TceoVqyhDKhSp1AhTBOx/wCMA+wns+a/vKjgmjqhQTdtMgjwgMB57Yc+3WUpl0QqANM8oAjmO2MvEPuSy79k7go4mvygEnXy2+aRnh7sVuSrG+nf4ZHwra4A6/5g6QcQynHEpV/dAhqR+YHUQ2kfMCdQm3XzMXXcf4l7tBRpLpLAGZJgHUCqze8xNrW6kkPg4WmGkAuykc2wkRY7A+c40xNVG0kcMLdmHkOKee2IX3a1FhjMAi8g9B42wspqKh2JIF9IvAkEG3MLG0EWNsE1Mmr02lgYYHSdu0i8k3PfYyRgTgeSNPMU2LgJJ3A67jyJ6zF9r3OJQavj7Jd0D2klp2O3FL84HCmeenvI3S9t+215FrHCrMgMB1HQxB3jb+Yt44+kcf4SHRnTlqATI+YdZ7267+OMScsGpqAdp+xPqN9wQfPBSKQTIOASbIwAywSQZA2m1/URMR1MYYZj/EWfjXcjqp7jt+XhEYV5ymVY72gyDHbwGx7R9cGZDW3NOgzci0+n8xgbmm7CLGRVFQ98NNpjvpM/p98QWmhSwYGfMN59QR69PV7w+jTYspJ5gSbx1Gw/p3mcRzeSNEhmYFZhQFFtz59BMH9MTqqGNpsN3S3LAoJEzvy77dMe4KrabDmlr6xe8777yOu3hjsWBSOrDShnc47N8XSB2wLxH3zsFlW7osMZvb+I+EmMM8zwllmQe0XnV0G157R1xHJ5M6tTKwKjmUGSQpnmiyCAAZk2264CHFt2teUscB2enPRK8tlSGXUSoAvq/la/ph5l11qQqlpgDcSQRsAbCN5PUbYM4T7JNWqgs29iqm0hZkkdIvYHcQcaLLZemisGA+CABZO1zOw3gzubGZxLpvDn8kuMO5x30oHTfVMMrnCtJRTQnSFUmLAkD6/vfrTmHBVXd9Tc0/hAmBP2P5RBlfW4zylVkiZvYCwHmdpiwsN4nC8VKlVgoDVG6KB369h54UfO6TQa6ent9062Nkfv6+/2THPca1AKADChYvpEdup9IFrAYWtUeq0XdugA/kLDzxoMj7EtY5htM3FJBqqEC/S4Hjbzw+yGXK8mXo+6AkExzyPxMbU/zwQYZzu/KaCXfi2tGVgtZ3Kex5ADZpxRX8Iu5HkLxgbPezYzYNKjlWoFTy1tauWXxNNtNzeJMCDNwG1VdcvQJatU940/CCT9TufthHn/AG0qOfdZWncmAiadR/TzwJ+KhZ3IBmPPh7osOFxEv5j+63metVovZXgn9zy6USZIkkg/MxBI/lhV7dD/ABaf+j/5HDnguUrUaKrXKmoWJbSSQNUkCTufTCf22P8AiU/9H8zjHeSXEu3T2CAGIGU2NVk80UHM1A1rAcvxgTcqOp++OzXs8bmkdcboY1r3B6EjY+I64G4rXdCrKjsIvoAaL9Rv64My+c2JsejA3GxsRsfD0xoQytEYEg05jh5o+KwpkkLond7+08fJKA7LY9OhGxHntgxeIakVDFiTfcTO3QiSe2+/TDhwta1RddrOsBx6fN5D6HCvOcBYDVTIqp4fEPMYZDSBmjNjrcLNLy12SUUetiiFzZpooRi6lLobkHY+W/f6yMIczl6lPlgkpIIIMwL9bqRPqO8XuSuy+PTxHkf5YPpZtalQF73vAgiFgGF3jw+5wRk3Dy8v2QpYGyD0O2/7rIMgd+UAarQSLbC3cX8t8V08qFcg6w0fELgD63Xfr9dsP85w+muqqLR8wi5mAI2JYwJ8dovivOcJImAFJ3tqU9YncXHiLdMMdqaF8bS5iynezok1FOv/ADg/OmpTgvLFwDeGU7fl2/PfDDh3C9bAAAuFBAlRYdeWBc9fuBirMcNdOSC4F/dtZh4r+o37EYsBpqrvfnNN0pD1oKMpkHdYCqIEyIA2M/EJjrGOxdqWoraSNYFkYXJ2IHQmJuL+Ax2CBthJkyNNFa7N8OSpVZwzw6gkKSsiQACN4M+Hji0BaSEqgVAhIFgGJ2B8Tb0f6i532hAJ90pa0S2w6mBuZtv2GB8zwutUGurUYmDyKtwRBgEkCwJJI20t2nGdmMv9NnjyTQjDB3jQv101XtHiApoiJzaBAYz4jzIv126WGB011W0qDUboqjb6WGGPBPZ1DqavUYqDyoggsImSdgPX642vBcmI5V9xRX8Nixm4Lm58YA88EMBcTJO6uKucS1lRxarNcP8AY64/vD6T0pU7uSdgexPpjY5fgQp04o6KI0zGmWJPRn6eYGLstVoh2dCHb4QAASAIsI9AST0xhM3xnPZo+7pKz9DpsB4sdl+owB2Ojj7sDbPMosOBlxNmV2UDe1qDxehkw0v7yod4jbt5W3O+MznfbSvmW93l0Ziflpjv1J2HngzIf2dgD3merAgXKKdKD/UxufSPPDCt7U5bLJ7vK0lgdQNK+f4nPifrjMmmdIbkdfhwWlh4omd3CsznmdglvD/7PatTnzlXQu5RDeP4nNh6T54aHjeSySlMtTVj1K7H/U5kt98ZnOcZzGacJJcnZF2t1Cjt3w04T7DVXaa5FNeiggufOLKPUnwGIYySXRo0TMzI2d7GyWf7R1f6eae5DiTV8uKrQGLbCYEOB+WFPtll2102gxouY8TiHDPbXLrWpZXK0jpNTSWYwZJvA3me5HlinjXtI7ZlAab0wVAXmBm5ksIi94g2jc4OMJY31SDZXRTZ2spupA8Dss3muIe7ZbSCPyOOWnTq3ptobrHXzXY+f3x5SzuWz1jNGqqkki6RaSe328zgbO8Eq0bkak6Ol1+23rinZlm2hWu3ExSHK7Q+Kvd2p/GIH4lkr6jdfy8cGUs6bGfJlI28DcHC3LcVYfFzD7/Xri9aKPJptoY7gbHzXY+Yv445r8pv4TzG3qOvJElhzNyvGYeO/ofv7plmsvRrAFp1Rd1WDPionUPH7DCTPcDdBqWKifiW/wBRuMH5OjUZwhWGMwwPKYBN5uhMdbT1wWM24gEkEbeU7GbMJkx4nDYxLHGpd/7h9R15LJk/D3C3QH/E7+h6Hisv/eDBDXkb9QdwfGCAfTDTL1Q5LLpMqJB3nsdrCT5z5DEuKZEVSrqqg31RIDE7EgXHj54W5jLKE1UzDC8hjA0sUIggE8yv9B0vhxjXZbbRAWZJq8NksO0+w65JrkcxTouXKHYTaCAxi9hq779+2Hz0qVdejj7j+Yxj6mYZqbCxLLp1dRIi42MSemC8jUGsaX0QIDTvCgDVMbkX8fTF4cQ0toc9lEmDkY45h42NkFxfJe6zAVjqBFiQs6SCLyLkfsY7HvGFqViKh3VdMgWLEEgz0O/bwx2DGeMbqjcPO68qbV8pQy505h2q1QJ/u9ASR1522X8/DDzgvDK+ZRK1ZFy9PV7wS1yACqgyNRGkmdgwAXZjFWa45kMi7VKSBqrAA1HJJMQOVfGB8IwOg4ln3n3T06e+qtygj/TOofQ+mM04o5fyW0OZ2/frRM/6TW8Q6vDj7cPVPc5x/KZYHQBVb8TxE/l+Zwjbi+d4g0UEZl2LHlpjzJ38t/DDfLexmTysVM3U98/Zvh/2oLn1t4DE+I+3EDTQQIosCQJA8FFl++M2WXObecx+XstPDRgaYSP/ACPX6Jz7P8NGRy8V6iF2JLsJAPZQNzA7DvbCnP8At5TRdGWQQNmIgeij+f0w/wAnk9WXDRNWpSu7SSS6dzcCTsLeGMXVyWQyraqz/wB4qD/t0/hB/iP9fTHMjc/U6DmgQGBz3ult7r2HHrxKBGbzGdq6QWqt/wCqjx+VB9JwxHAaOWOrO1l8KNOS58z08ojxwq4n7d1WXRRC5an+GmIPqRF/IDGUzXEokk+ZJ/XDDI2N+EWfH7J58s7xRPZt5N39+HotlmfbUUgUydFMup3eA1RvMmfvq88Osv7UVKuTpkVAhjQxWWqsyQGgRu3K03+P1x8pT3tQjSCA3wlgeb/SoBd/9qnzxqfYHJVswM1Qo1Cp0qxLgKSw1AKq3KqQSCxP4LDD7IZasrKllwrKDRx339ymGd4SiZ2jmVDU11o4ggkC9oAIEaStybr4gYSvxjXV1Bqh/wANpLBSbI5sAB4Ye8K9lM2DFUe7QOG11RMMCD/hoDJmLlioi8bYu477B0qRinVAOkDnDHWGTmsgOkXN+kjfDAhcdUn27W227voLKcPoDL5YwCHqkLqmeVQC3QQJYLf+LtgylxqpQVAhAJlyNwVNgCPQm34hiL+z1dqyioppqTpBiUA3ARlkEG+8Hre+M+c2azM9M9bo8AKBAhanwMBIHNpO2+BywveDomIZomUHlaxM5lswecf3eofmW6E+I6fbzxDNcHqU+aNS9HUysd7bev1xmEzBDaWBVhurAg/Q9PHDPh3GKlEzTYgdRup8xjMfERoVsQyOYLidY5HUenJM6OdYb8w++Df74Ku7aj2O/wCuBqfEMtX/AMxTQc/MnwE+I+X93wYOBBFkQ6m+oX9bbYVc3KnG4iN+jhldy+xSv3hpnmBUdGF19T8vr9ceV6a1FdUfQSxLFYYF/hbUNie5sfHFrZso5U8y/e4++Bq3CEeTQc0XJk6die5U/mI9cHbIAbHdPMbeo68kOWE13hmHzHkfv7oapRemgLqDFtSSRHfuPI48Rwbg+o3/AK4mM5WoA++Xb50EqR3P4T4EDHooUqvMje7buvwnzH/GJOmp9xsubTm1v4HQqVPNMqkdDGwHQ9vl9LWFrY7AtbXT/wAxbfjW6+vb1x2DCWStEucNCSSR18l9Fyns3kMgQ9UitXBkFgGYN3C/L5sZ8cU8U9uajWpD3Y77t9dh6fXAGT9mqpl80RlqI3Z2GonsB/M+gOOr+1WUy1spR964/wC7VmJ7gbn/ANcLGKR5/MNITBhWG2jtHf8AX7fqvKPAs1X54CKbmpVbSI7mZY/T1GPc1nuH5TSwDZup8pJIpalNyOjwY/F6YUUPad6+ZpnNN72mWgo1qY1SoJUWgEg37Xw79oETO0TK/wCSxg6SqimQRCgEFobci3ODeIw5DFGPh35lBxU0zv8AdPd/tboPufkkHGfbfMZizPpT8Ccqx49W9TjN1+IwQBcnYC5PkBc4Hr8MqqWZUqvSUwSokAkatOqCJF5jt0x9Q9jfYXLNlaOYdS3vE1MNRWndiIdp1vEbFwp7YZGG/qebQDjWxjJE2l83pZKvUkwwCxqCrrYSQBIHLTuQOdl8sfQfZj+zBPeMarhvdlfgIctqQP8AGQFQcw+BQf4r4fe0HEaS5VqNEAi0CkgWmoDjbYFrdO2+MNwv2mrZdkpVXLZYsNRXldQYEkAf4kC5HMT3wzHkbsKWZPJNKD3l9Oy9DJ5IMKSqrEX089Rj/G5JP1bGJ9neOrlszUqVH0o1MqoKSwflgBgDK2JgHxjG4ORCUDUpKurSCjVOa7wAdIIgc0xI8sfIs9VcEjlqASCack2tLIw1jYdxhoApBkZPFa7gvtSc8Xo0hcMTqcFQg5iNUAs0wCLXKMCb4VVMs7VXZa1OodJZFAqggIjuBLKZgAETF1HU4zHsdxQjM1XRjTimY0kgyHT6Wn64YZH2+zFctTapWAZHJJrEiyMYgrBBwzEAWkkda+B+iq8EO0TLhPtxRapUZzpEEgaDuD8AiZMwRc3We+FvszSdZliCVIlFgLLUzCrI5eW4AHxbHGW4XmTBCpcdVnba5Pw/XGu9lxUZ5104FnUBnsVd5JWB8kQs4XsuRXR6aojN8KDLzorID8VMSinxTlNM/wCn3R88IuJ8GehphgNWqFZpHISDzgDRtMOAInmMHGi43xj3CKyjXVafdlHhSATJ1WYATBUhTcWi+FnBXqNUZ3Y6m1HkAGnUtQFh8OppabC8G+AShuzhaLhTLGbDtEiGZKnS4Kk3APUdwdmHiJGGPD+NVKJmm5XuNwfMG2GOb4fysHRai7saYHbd6ZET/EVVv48ZLiVMpVqU018jQbFliJkEyVt0JbrfCJw7X/CttuMoVKLviFtqfGsvXI98vunNtaXUna4/588TzPBXUalh1/El9vuDhDwPhy04rOC2lSw7arabRNyyiQes23wTleKVKSl1MM7bjYkczErsZ1AYWlwoaLBTGHxbw6o9uR60R1LPEWPMPv8A1xGhw2gX1oIJBBUWF+sdCPDE6fGqFa1ZPdOf+4gtPdl/59MdX4VUA1IBVTo9MyPUbj7+eEsrm+C1GzxPIDhlPjt6FX5ke7QleYAbRBjr5+WOxTlnqRzAEdusfkcdiGEDfX1RHtdaTcR4vUrNrquznux28ugHlhf/AHgkSPh/Gx0p6E/EfBZPhhn7NcFTNU8yw1GpRpg0wwUsztIEIeRUEXLaomdQjFf/AEKlT585mNbfgpsG9DVaVHlTD+mN1mEA1evLyfiNd2IUo0uBvUyb5oH3qioKSrDKHdokKBzvAINys3tbG19ofY7MLVSrSqxKrz1m92J0gkqgGpgfwAEgzPYZfJe1KqDToq+XoXlqQuWIAu1RwzyLEBh05cNfYn2kX+8ihVH94eqwSizDRFzGuJJUCLRaIvuHGiJuhCznSTPs2iuJ5H3WQ9wKlWoWfU1ULpVTExTUsLbk/B8W2A/ZbjdVs1Ty+cZq1NuSmwLagxMDUtQwQbywBjucaj+0OkyImqtpVAG0pRXTqcsgJUnVEDfV6dMfO/7/AFqZWpQ0VHRgwZTJBBmSjgNPofPBJJM2jh1t9EFjDVhfU/bigaWVhCtMMeYhNRKrzRLEE8xG0ffHynN5p4aFWpawT1sVaGG/SRhjmval6rCqSWGx1XdCRdW1eoiysJsOgWcyAqQ1EiWuEm9iQdE3YSNviHWdyE95BbI9hTqp/aFWzGXXroAWrTDMujTABASDBgQ7FiD2tIWdya5oe8owKvVbDUxkysQFqWMoLG5Xqq50GuKnIrO6gzykkCOaeoWO9sNeG1nqK9I0kBMt8IWyiYMQeliIuT3x2atTsnYnZm2wahC8IqulaprjVo0nWt/8xCZ6/CDi9KWXTW1JecAxrJIi5MCbH67eZN1fJ5uo2h1ZAttVQMdugMM7AbxMCx7YlmPZmqmzLI3uYMqjWgEAc25tcYq6TkdFR2ZzrAAWf4Zw+rWA6ILajZB9Nz4AEntjS0M2tHTSoLraQTcqSwnnYowKkCYAaEEkkseUFKlRG11KbAopK6tXyi+meVfQYTZnjFRg0IqK5vpSAZMxfpbbwxcOBHdKIX1q9unJPONe0jV6qhdVRaYgPy/EbtzgLqWQIZ7mJk2xf7P1XNRQHUQRIALSCVUgmQNj0nzxnstlne/yjq1lH8vQYeLUWkPdIAzn4pAM9bg/KN9Pq22kTeuZJOkJ0Gyf+0XEhRpalUNU1FU3TS3KYbYoQLwpM7T2R8Hes9V3qOxZx8ojTYgsJIJaJ+nxWxVxHjdSoEWSypeS3Lqt8LPfTA/ER2A6k8AR3YBKqBlgwEZxBdKZBJKzGvYfUYKx+V1tGqu1jjH3lRnslXRQvxotyaYJJuZZ0POCJNxK73vOOr5IscwUaFygUOfiBDSZKgalIOrUQW22thz7RcSNFNJVGqNJpuNQUaSAZWA9Nl7XFxc4z+Z9oWRYqVDXFVStSVcCCQ2kVAdYE/LLL/DikjIncNUwyWZlEHRDGpABaApsHBDIT2DC0+Bg+GC8nn6lI6qbFT4bHzGxwFk8imsPQrFASAyOyjUs3Van+VUtPK4Q/wAJwR7Q+6oZqpSXUiAgqwU6SGUNzU2giJIlCBb4ThCTB8WrTi/Eb7so68lpMr7TU6lq66G/Gm3qP0nHmMuDy6rFPxqZT1MAofBwuOxnPw1HULSZI0i2P08/uiavtJWaF0olFTPuo0r/AOFOIP8AE1/4sKs7m6ZqFwtz0LF48tZP0OrwjFCZZ38vKPWB+cYJo5FRvLkdBf69B5yfLGu6QlYbYWt8UKarubT/AE8+g8NsMeDU6lCqlRW0VFIKnradpjeRtiFXOpT3IXwW5/8ALYf7RgA8YLMBSAUkxqO8nrJv9IxLWuOq58gApbTNcaqe8NRwGRhBkFrG5R5M1VMdTPKCCpEYXZ7gquQaLAEiRTZgG/2FgPeD6N3GNlmfZuu+oUUVqJ2qIytqWZBapqJ7GJA8BiGc9mUbKr//ACV98pIYArWBAgAcp0yBAlmixvgpB4oObKAW1fXBYRchnFDOAyhSFJZgGv0hiGja+2HnDuE18zli7aP8MchqBQrAA7M3KTYgFe3XDP8A6QKVBhczGpmJYwrA6QBCIJF1Ab/UJxnqeqk6tRb4fkbYj8PNP2a2IIoUuLs91VppwnhdW7VCWMEKNlFiN2Gto30wu2KODcTOWq85ZqJ1MyLBl9BCyLEjUVMc0DaCcbHjhHuVcf4PvEpkQ6rdzSMKCNT8rMNQgDTt1x8mfidyCxBFtNSxBHTUo/NR54I6B5bp1aVjc3MSd1ueEcYXNmsqKwZSWdmUFmQK7bBpYlkDX6+EDA7UTTFSoHD6QX0mmyyF3Go1G3EDynucZz2Zzb0/f1NTBgqwwZh+MAAowgX2BwXmOO1atGsrs5HuyY97WMmR0aoQd+owuXFpy+XAJlseZpef1+isPHlqU3CqQWsCyrHyw1zDH4xeTBEzjzh/CmOXIDH4t/iBgCzDc7yIDb7Yy6Z7SIZx9yfKBb6kY1Hs7nj7pmlyDcDShMTBeLHTuDzfphiOB7joEvI5uXUodMhWDaiA2kEhgA4JVS2kG5U2iLG+2F1fNZurreDpgatOn4bgTFyLdfXD3jObd6hVCKS7Fpu0mdzB03HTfBHBODoyOmon4TIJDBpbm1Qb3PyjzG+KBtEhGaaALq9ll6XD3JBdtE7azc+S/E3oMPqOYWmPc0VDmefVEHSd6l40jcIDpFiSxjSWns69NiwdY0sQTpQyFJEmdLSQBZibziGU4bmwxD0KlTUZJKsP9yusAfXT4Y6iBoiB5cTdVytLvaKu1dkGsn3awAz6omJhmltNrazIA6bYSM7oYYH9R/8AIecjHuczqLWqIb6HZQ4O4ViAZURsOx88EUc1IgEOD0MT/NWP3wJ7XA2USN7aoKvJ1UXUVRCzCOYNb/aGAP7tizL8QqqBTZBWpzAXTrUE2stmpE90KeuIVMsjG0o3Y/1v+eKalOom4kd/0I28sc2Qhc6FrtlpkzNNadGgQcv7qsKsOzfA/wAdNaiwUVv/APQAWgud8djOZfPaQ2nSpbdtCau1iR/+J8cdgwkbxS5heFF+JA8qA1D4CF9QPzJxRX9+43UD8Kkb+nLP6YIyGWQqF1Hl3W4uSTMfaZwcppC0DbuPGD279J8cUADToFcuDhqUlXhgF6rwewkt+v29cEoFpxCin4vOo+g5h9YxLOBUlaU6ibwLgedz98UUcoTeB4kmftt9cFMvIIeQNGZxTH/qYCg6goOwA+KDE6RM3B3Prvg/gntPWNamKWhQlmLqIKEhIKqP4gAAe3nheKlLkSrT94dgwco0SWjqpAnDHLZrLUVJCohNiCC7FZDTLSDcD5QLfQhdG1l8UIAudtot/wC3nuHXTTK1GL3NyshKiiWsl3NP4djucfMM0LMpLp0PzenNzD6nGqzvC2dVrKxHKIZ7BlIFub4rEiAD498BZ3huukrtpM2lXWRHQ6yNURsTI7kRgBPNAbmumpJQz9YotMVQCvw3EVF/A4aJIFhqlSLWtJea4O1ekajo9JxyyVY6vP5mAtzXYSJ1fFgehwRKjOCWbTTdhotGlGYFpBtIGx9cPPZTgnvUzCFyoRl3klQSwkCwJaABfpeAJwUTPoAK7aJo7rO8Gyr0GbUYWQTpIIeAwjyvceHTF/Ea2uky0wEJ3CwA42g/v6741eV9lcujI9Z6lZWYQdSiACOg1Bx4SJmwG+A63A6NT/LZkYKvNeLKoPJpmJjrN5xRxcXZkWuF9deCyXDPZ+zM8sFGoqoJBjxHxeSnzIwdT4nUUh2Gin8tMgAsRsZIGiPxCIFlwbxnIVMvQLe8uzQHBuRpJYX2b4bdRsSDdC/CjCuaklzswM7Az1ny/YIJnVqENwCuOcLElnYljJ+YyTNi389XmcPvZ8gSxLLqUiTUIEakCkkjQs84GoQYOFfDuGrJm8AmSVC2BOxMnzMDz2wxyha1Rm0INiGt/uYWJgC3WwAAAGBWd1V2fYr3j3tE9Ot7qpKqAIIVSGBAu6g3IuNyLfDgIcQRKRI0skwAPhBMgAiJHqvocVcQp0WUMwtMBkJU3JYmIKi52gb2jYBZjLU1RlphiWiS5GwMxAH3nB80bo74oga4OAVFb3VQy6lGYk6kgqT6WPpGOy/B5DEF5H4RNr3K9RYdcRylYry6QR37dYN4jffDfhmZJ1XHTqI32g8vX97YE6SxvSMG5TtaTvmHpjm0ugtIvHoYK+kDFuX4sOjafBrjykXHkRGCuL5kE6CnMQCWNrjbcSe9zGAs9kCROkEeFiPUfzwJzQd1PaEbbeKvr+7Pxch6ERB8un0jHYjw+upOkqQwAv3tHQT0x2B5SEQzgK3J5fmimhLHq1z9PhA67W74ZZjK7KanMFuZIFixkmDAhtiNgDaYxNc+KWqacKBdVI5ulz8U+ZgG8YQZjPVagIChF3ImWPnqMm+w74jKTratnbsAvVIMtspJI2Aif3tidOrqsilo/DsPMnb1GBlybNdjHmb/AL+mNPQ4epEmWXcA2UCZHKu3nI22wRuuyDM4MHNKKGUqtVSnZdRAlOYgNF59e8Ya5b2fj5FTuahFR/8AxHIh/wBUeeLl4YWrSwK0hEtZQQALKbdvHb6s8zn6QMrqIGwFhYRGptxvbSd99sXDAN0MYoNGqOXiOWqvpc1UqAAEBUdeUBZB1Lp22I9Thjl61E0PcLSUrXaAarKGnYEBCIm0DUenfGUoMxZhSQKzXOhSzE+LGW+lsE5fhL6iahTVpOkOdR1SNwJMgSYPbbHGikQWB1tCcZrgK5VG1CwAOkAsJayjSgiZ8P65Slx00w4pkAMIYQPGLHYjUenXG59qfaWjVpikoYEgAF2iBIJCqBpF13ZhcXi5HzHilKolm5x0LCZjtN1I6ixGA9prX1Wo2HS/oth7IZylmMtVGYdS4YKnvDVVShD6p9yepaL9zgX2lqUsvQU0Wpq+vTFN6jjQQ0khzPxEbYScAJai6U/8w1NWkEyVVYkT/q74jx2sy0VRzLh9WktJAKwCd+x+uDh52SZj/M6pTr8X106aVCAEJg/DeAO9rQIHbDnJ5enUpKAQZnlbmvud+YdLqROMjkfeOeW3duw2uTJ9PTGpyWcCqV1EhbkBh+FV5laFJkbhpExBIwLPqm3RaaqqvkaSIywVEjUVKuoie5BFyLXNpkxj3K5ZACVq69SssBSFOpSvNMEgTMAE2wCcrVUlkkggE6W1QSoLTBJImd8RpcQFgyxH4YH2gr9IOCCgs8uBdZQ3FOHmkFZIQkkMFeRHLBAPMASSIM7dMD1qNQdFfxp7jzUj8h64dcTr066p7sDWoiCQCQfFus9j1OPa2RRjHzAAn5SJ22G891JxQtO4Wi2Vr91l2q3BEGDcbH6G0/XDClWRbR/htaZ8R5AEW6fUHFXGOHQxLagbC99UACxG5t2wCXeieR2HWDsSOv7GIq91a61Cb5nLug/HT8pWfX4T4WOAmzMAGGQbAkErNj59u++C6FSo51hwCQJKi+2x2+l8HUcmxp7kCTtBB2mRbt2Pl1xUd3Zd2gf8WhWfytTS2p4INidxB8iI6WMbY7F3Eshpg8qGYOn0+WZHW0DHYI02ECQNBRnGqjvVamW0qhAgSJsDeeomIi2KaGSEEKpY/s3PTp2xUlEkliVEkmWPWTsq3w5ocLBRW1kgmJYaVG9wBNrEeeOyqjpsooK3I0EQDYt4cx+swPqfLB9CuzuqooUkgTGoiTE3tbwHrgzg/s+Kh5KdSuR1jTTHqTceRGNrwv2Fqxz1BRX8FEQfVuv388Ea0nZKuc9+6yC8LEyULE7PXYibbqi8zf8AtjqHDS+ZZEpBizHQGlVADMZIAA2jqY2K2xpOKZdKNYqpkKZbaSAIOqYBvN5HjHU7+z3Kg1a5cf4iEegYv4mCYBv3GL5OFqrWjUddaqeR9gHYD31UKv4KSgD1MQf/ABw/yHshlqXw0gT+J+Y/+2HqriYp4vTQrL5LW4ejZ9KHu92JDMBp+EsAq6YIsAZJmMKfaHgddaZigX1GzhE92ABGl/hG2xgEXx9hzPAVZtaM1JpmViJPUq0qT4xOM/mvYpncGtmDWUH/ALmo9DECYHSY+22M6QZHWSPXr6FaDZWFoFVS+SZbhDU6TRUSmzAkpS1OS2k6Rr+FVmJGo9cA57IGpbWj6TyrUYow/hk2byDY+8ZP2XoIwaJMEELyrBI6C8xA363m2PnfEsrTL1NSD4iPoYAv1gbi9sBM7Wnf5dfojNcXWAOuvFYygWpaUakVk76AFvblkmdzcyThnwJkq5kpoC85kCNJhtO0CN/ERO2GGX4GFPJWNNS2wuIuQCpkE+JHTGh4VwenTuDrO82F+8KAJ8xhuEiV3dI68P4QpCGNIIOq8zPs1Re+nQ34ksZ79sZb2m4C9JZOmqptqIIYT1JW59beGN/hb7RAf3arqFghP0E4edEEjuvn9LKE015UIEghhF9TXDDY7WLDbbFGZV6QUgOFvytcCIgqYAgzuI23ODeG1yqC4MHUYj4G1ATplhtsR1HXGrT2bR6asrMjFblYgk7yuxv+W+A5L2VS3VfP8znxUWGseh3E+RM/ngKsilYse8X+3T1AxqOO+zZpKWZFZZ+JIUibXU8v73wh/wClKUBCtq6lGkiy3gzImbiOt8DLeau17m7oLhiAOwBF15RzkEgjoknbVtjT8PKik0oSQZaCytGlRqAaZGqx1C2obSMY/MakZWB1G8HSQwiJnfofEYP4VxUJUDAmkd2EWkAzEm0iRDDYkGRiWmk0CHAlE57KBqjOlYGT8DjQR4Ag6T9RjsTzWdy9ZWhWWrvoSWRiO1tVOex1ATvjsHbEXbIZLFDJ5dQrNAkNAm+7N0Nsa6nl1MAiZAvJmCWtO8WFpx2OwAKjQDa+rcOpAKAAAMNKa47HYc4IBXxb2kzDNmKwZmILtK6jp5HYLyzFvLe+98bz+z+kBXzkADnXbzqY7HYzIyTKb5n6rXxDQIG0OH/lbkDGV9ruM1qTotN9IJvAHh1InHY7DgWWzdaNWkGbwzRPgYHnitEAZh2Bj7Y7HYx5/h9SmGqqmsOm+5G52GqPyGPlHEhNaqb2J692g/bHY7CTk3DxXtOmPeURFiVBHcSN8NM8oGYSAFmCQAAJ0k7CwuBb9cdjsPYQAsH/ADb9VWb4vQpB/Z1x2vmKbe+fXpiCQoPTsBPrh97Tf/1a3/02/wDtOOx2PQf0+iQPxr5rxKzLEjkix6F3keIPbH1PhY/wKf8ApH7vvjzHYTw3xOTeKHcYq+K0waTgieU/kcfO6d6d785H2Jx2OwyQNUqxJuLOffBZJEHe/wArdTfoMLzUPvDt8R6DuR1x2Owo3cJn+g9c07ytIaB5enzdNugx2Ox2CPOpQeAX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4" name="AutoShape 10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000"/>
            <a:ext cx="1397529" cy="540000"/>
          </a:xfrm>
          <a:prstGeom prst="rect">
            <a:avLst/>
          </a:prstGeom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xmlns="" id="{B113C1FA-839A-4AE7-B864-5F4788848FCF}"/>
              </a:ext>
            </a:extLst>
          </p:cNvPr>
          <p:cNvSpPr/>
          <p:nvPr/>
        </p:nvSpPr>
        <p:spPr>
          <a:xfrm>
            <a:off x="540000" y="360000"/>
            <a:ext cx="1106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Challenges </a:t>
            </a:r>
            <a:r>
              <a:rPr lang="en-US" altLang="zh-C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― Moisture content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9999" y="1152000"/>
            <a:ext cx="110627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Timber shrinks and swells with changes of moisture content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406319" y="5925256"/>
            <a:ext cx="11673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Checking</a:t>
            </a:r>
            <a:endParaRPr lang="en-CA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617" y="1903747"/>
            <a:ext cx="2884009" cy="35598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11617" y="5463591"/>
            <a:ext cx="29912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https://inspectapedia.com/structure/Beam_Log_Checking_Cracks.php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685323" y="3083504"/>
            <a:ext cx="40394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Caused by moisture loss in the outer fibers</a:t>
            </a:r>
          </a:p>
          <a:p>
            <a:pPr marL="3429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Usually has minimal effect on the strength</a:t>
            </a:r>
          </a:p>
          <a:p>
            <a:pPr marL="3429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Needs to be evaluated</a:t>
            </a:r>
          </a:p>
        </p:txBody>
      </p:sp>
    </p:spTree>
    <p:extLst>
      <p:ext uri="{BB962C8B-B14F-4D97-AF65-F5344CB8AC3E}">
        <p14:creationId xmlns:p14="http://schemas.microsoft.com/office/powerpoint/2010/main" val="751762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68558" y="6216815"/>
            <a:ext cx="610320" cy="528064"/>
          </a:xfrm>
        </p:spPr>
        <p:txBody>
          <a:bodyPr/>
          <a:lstStyle/>
          <a:p>
            <a:fld id="{79AA0B8D-5002-4A0E-8DCD-D60B08B37DCE}" type="slidenum">
              <a:rPr lang="en-CA" sz="3200" smtClean="0">
                <a:solidFill>
                  <a:schemeClr val="tx1"/>
                </a:solidFill>
              </a:rPr>
              <a:t>36</a:t>
            </a:fld>
            <a:endParaRPr lang="en-CA" sz="3200" dirty="0">
              <a:solidFill>
                <a:schemeClr val="tx1"/>
              </a:solidFill>
            </a:endParaRPr>
          </a:p>
        </p:txBody>
      </p:sp>
      <p:sp>
        <p:nvSpPr>
          <p:cNvPr id="10" name="AutoShape 2" descr="http://t10.baidu.com/it/u=4006527200,2801502287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2" name="AutoShape 6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3" name="AutoShape 8" descr="data:image/jpeg;base64,/9j/4AAQSkZJRgABAQAAAQABAAD/2wCEAAkGBhMSERUUExQVFBUWGR4aGBgYFxgcGxsYFxgYFx0ZGyAYHSYgGBwjHRgYHy8gIycpLCwsFx4xNjAqNSYrLCkBCQoKDgwOGg8PGjQlHyQpLC8sLC8sLywsLCwsLCwsLCkqLCwsLCwsLCwpLCwsLCwsLCwsLCwsLCwsLCwsLCksLP/AABEIARMAuAMBIgACEQEDEQH/xAAbAAACAwEBAQAAAAAAAAAAAAAEBQIDBgABB//EAEMQAAIBAgQEAwYEAwcEAQQDAAECEQMhAAQSMQUiQVFhcYEGEzJCkaFSsdHwYsHhBxQjM3KC8RVDkqLCc7LS4iQ0Y//EABoBAAIDAQEAAAAAAAAAAAAAAAMEAQIFAAb/xAA3EQABBAAEAwYEBQMFAQAAAAABAAIDEQQSITFBUfATImFxgZEyocHRBSOx4fFCUoIUM3Ki0hX/2gAMAwEAAhEDEQA/APn5y4PwtjwvUXxHjfHnuUPwt9ceFai9Z++MXrVe4K45lT8S4rNFT8LY8bMfiXFbBTsfri4bSGSFJndfHFbVVO4jHpLDrOK3q9xgjQgvdS8j8Jx5rbtOOFEET0xMLNh03O/7/pgoCRkxGXQJlkKZYSTcHf0++KuI5WCT0nttirL1zT8e9+nj44aiqpUNsh3JtHn4+G+BnMHWNUtebTTxSLIs5qkNeFt5SMF1kIVrHY9PDEsrQnMiokFGBHiIXr3NvSdhbDo0sMPht1lLO/EjAOzDbWXy5Yga79h4T+o2xo+H5NlQbSTMdh+uAOEZdQIkNUX5R4kn1IkiBtaYwwzGagEAw20/hJFp7b4DMHB1bUih3dBA33SjidV9XNLAWHYeEdMChmPhhlpIA7bGbdxgbM5MzKm3bFDpv7pzD4gEVsh/dfiOPQyDxxAKvUziS1B0GOIT4IVgrMdhGPfdsdzjwaz4Y9NH8TYpsiLgqjczj0Vuy48DoO5xIVz8qxiFK9COfDHY8KMdzH78MdiFy5tB7riOgj4XnEqlT8SeotihlQ7EjzxIHW6s4qb1W+YTilnU9xiRDDYziKqWNx64KAEtI+t1DT+E4spofmuf39cdTTePr+/3bFhIHe28T9/QTglLOdNm2UdJNyYAOOarFlEk28ZEfT97Y7QXggwv3628Pzvj2plQQFUR4+dv3+eDdmKtx9Epmo0FMAbgyfsNp26/fHkc6z8zKhXoQx6zv6dYOGnDeBhPC92O5PYA7eBIk7heuIcSy3Pqptzrtq7gCCL727z57YuDXko7L3Q+TyRo/wCIJBIjTIKid/E9QJ8d9yaufckKQOa20b2nfAPCa7MxWoZIEgRsBCx57YY5moFUsROm/jhebE1KG0jM/DBNEZSdR4ckvqcKFGwMSQBUtI5XYiNhZR8Jk6t9wCyoMEyJFjsYnxEEHttvtvgCkr1P81gEmQetp2Fj8x+tzjQjJBqShTPLdCd/Ij4TfdfUQJw29+YpURCqca5JPVrgMEImYiLCbbT0B6beNsSZBuo338POcUrwc06iXYpJgNuvcHoRtcWPhiQy7U2GnmUwAOomIA/EOsG/bqcB7Gx3T6KznBrqcPVQbLq0mBq/e+BNTC2mMMFcN8Jv2n8rW+mOrUwQFMz9D54UOuy0GTlho7JcQx3OOAUdZxKvldG8kdx/PEFbsuO32T7XgqYqjouJy58MQBbyx4V7titdbolr00x8zY7ERpHQnHuO1XK8l+hDYoep3T6YjpDbAjFtIdN/HEhtIUuJA0CgMuN/t/xiWgmD9vPF7WxUtInmNh47/wBPzwUa7LNmfrr7L2gispgww3Exudx+X074qDiCpmR0H6fvzxPL1dJkDUr7zHjO+3W+2+I1OGhg7CYMaSDHLB3HmBcmD98GaBeqFI7KNFLJ5J9RJJYnpNh5kdY6DBmZyxWCLxuAIO3T6d8eUeLqZUA6l7iAdr/0i+KK2dcNJM/aPLEEHipaC4d0aIqjxt6qkFdMH9enfx8cAV9YaRJkzFzOKa3El18o5uvSR28/H88MqFIOjMGgrBuDsTEyJiDA2+YYufEJFweJLb14IbhuYY1jrUrCWkXIkevTBfFM0BSaDJtaP4h0OJZfKtSqe8DDS1JzKk2bTBv+yJE4ka9WpSqrqdiwUKCWP/cW4H+04XdCHPDlpjGujb2Nb8eOqU1MxU+ZWU9Z/l0wyyGbeko3I3I697djj2jwsBoaosKCbS0QJY2EeESOnXC/M8QVTDTHX9P64YHgs2bOX1wRz8SbMlTBAEgztG++xnvA9cWcSpvBCkISbfhbflv8JjvbxjC450/LEdO39cMRxZQp97tttvvPqd9sVIN2DryTOUhtubp8/NB0KoVWDAKZEgrAkTbuN5t6dsEU6xP+kbk7gbdN+3fa2AM1lzUNRlfl3VQCbcqwD/u8sX1AANAksY6mBGwHQ+fn3x0jQpjdn0ROXqAqJ6mPXFGYyhmVNuo7fTBhp6AtgFgXF1JgX8LnceG2LKoJBK77wf317+GAFoB13KJFNlvLsOCRwvVifT9cSUr0UnB1TLg7RqjqPzwI4YbkLgZ5LThmbILC9Ut0UDHYrMdWJx2IpMWraFEuBPecMKOUCiT549LKtonv4dib98QLyGK20wDFrTIMeeINvHLwWdFGL+V+Kgy62BWBPcH62xdnKEBT1/46bDEuHtqCE7qSCfDSSDi3iFVWIC9OvnhqIABZWPc9sgY3lr52UuoUBLeJkz39bR+7YtfMMB+/364toUCDt648rUJwtJM4P0Oi2cJhmOgBe3X1v5/wllfMgGQL9Yt+zi6jQNQErBgTuNpjrvcj64qzNGBPTveP3+uKMnWKNqAOlgRBWzBgVO/rfwww236qhc2K2NIPgiOJUH5WKmDsNOnSZ2EAdb+MjcjFnDKTisqwQzWIJERvzAEhum9vC2D0yJki+kzy795gi+wm3lOKc2o1SjCQAAVMjoIMbdP3JwxRLVjsd37G36Jtk+FICWsTAt8t+oVgfHcntabWvSWqpBETsQpS0kxzCbTttFonCz2ezjF3D6iQsyTYyRMfQffB/G89pokqpmREGNzHbzwi6XLII65J2nOHaApRxikaShFsrEiV3YAIeaZm5NgQLAjxV0qNQ1AAh1yIkXE7eQ+uDQzPHvWJjYdukmLTbfww1zOSmSh0k79j0sTt6WM3jDrWkBJTvLjaWNw9xLFdIA6gJPSQvcnoBbAb1FY6TcDy/nifFKuj/D+HYtPxE6bSdoAY/XriiiAdsCPdNrSjIljDTpaYZfN6ZgfSw/Xw+vfHlUjSdI0n7C4mAbQQCCNjPpiCUsWVEEdT5YD27i4UjOwUTIy6ta5n6fZE0eJmQoVQu0SbDw9LYmlaWiItYeAgWj9BgKkQCL4LfToY7mwXtJJ/TBpGgtWLh3vMwbzVjKCd74FzCQoBXVi1TpiRY7G0T1jrjlzCVJX4oEmP3e+FW92rFhaLmHMaNEJe9Ei6xH5eeOweuX07beWOxL9+7qEePFECn7qijX01FBuvw+h6+eJZZYqMh+YFfUXH5YHZeRT4R6qf0jBOYbmFRCCbN69QfUY40E+1tjzHzCjlPnXuAR5r/ScVHMaJVgSCZB6j9R+mIPUFWQFIafQeuLAgEBiajDZf1/r9OuOAPFVkkYNteK9y+ovOthTg3JNvKcEV/hIBhYgO158huT5d7kYgctI1VSAPwjb+v7viS56ixnQS0AQWtAAFha3qcHYABss+R+d2rq8ApFGYyuzASGFoEjlg2i/YDaTivMcOChYaGW+/n5d/DpEbn0cS5tIdAT8qwYjrIsLf8DAmap3kfXDDXUNBSzJS2OSt/oh83m6gGliRvtABEAbi8W22wDl1bWApALHqbeRwdnaNSYLK3dVMx42sT5TieSylN1YEHUCI0mCQwMi4IJUgWieY9sNNmaI8rgpLHOfY4+iN9m1irUGoOYFwDFzeJi354v4+x/u95EsL7dW8B0GI5aiGdzSDa2VQQSAQ+pSTNgJIY+uJ8Syjsn+Ox+NWJmTGkiLfCbncDbGaWAuz9aI/a5fyqWczusQC6sCLaTuNpPbbY4uyHEKlPlUkgiw3v3HbBeayVMBn59TQEDEKBMxa5Kqqnr2xRlqLhuXT621eAn9/bGm2VgjocUq5jg7VMMjlXqVNTEAkEQPLc+Pnt2wVRy7USFWFkgF43kxp0jaTbt0kCcLKL1NYklSDsLRhv/1JiAOUnreGIIi3j5fTC2YVRCr/ALj8oOvsrUy9Nxtp1E6SpJX9AY6R1IgbhdxCgyVAsgCLnpMnafCD133wZT90hkl0B3QgQ3hzER9WI74EhlEH/ETqDcjx8fPfyws9oIulqxyOY+s1jkuqtSICrdy1zeygbdvHF+ZoqvulAgwWPqYH2H3wKtHdqV/DqP1/Pw649y2aGrVVaTYeg6D6YWdYFeifj7NxzAC7s6KziiEuEHyKB/uNz+f2wuWppfUu03Hj4+Bv+xhnSeddQ/xN9bD7kYVI2gyRIMDBIzaFiGlretymdOqWYkExE7SfI/0x2I5TieksTZQII0mNx9h1MY7DQw5OtLFfIb3+SF9+VgRqUmRbva3fbbwx4KAB1MSoPSbn9/uMGsEFhIjrM+BJB9e/XANeuKR31sbzuf8A9cB7Ig6LVdisw8ESiEi3+Gv/ALH9P3vit+IpTBFNdRG8fzOBFq1KraTYRIAO9+seEnBf91RVMnwtYCf3/XBRGG7pF8znaNS93qVCHqHSgIMHbvEdf3bB9B006lsD1O57+M/ucCVqIB1sdQ6T0G+37GLaPEQbFFtsTvEzt2v2wVzm8EuWuItSoZOeZQZmJO/X6DwW/jg+nlejdQYItzAE9ZsYI9RgejnJYHVaQCALAHvI9Y/LBdekT8Toq+Bknt5+pAwBxO6LHGHCjwVVTh6uNMPrXcGF5elzYdRJ7CxjEWyC0q6lgwpiZuTuNr3677+GG44urSdJBk2AgEm5M+p6T3wmznECWJIHp2HcHfE3omCwu0a3QDmtFwestZHWnaIgkHxGxOxgG3h54nnB/d6c1CGEwIBAFibC/QfUDtGEHsxXGqqQCo5f/leOlsW+0mZBp0yQWGqY/wBpM/fChkl7bKPh9OXuoELOzzdbqjN5VK9dRTJ0EAErtdySbzaDPh6YHXhgpkmo0N8oYXnpI38doMbnEspxQqy6RYEEAWH7nrh3/wBXpEBnBkG0TO8xPSYuevUHDvBc1mQVRpK6eQMALJO5kRbYeJJIPTp44FzOUEhmsdgTcd4I2I/iHqMGUFqAysOszEgHebSbX8x548zGbJdg2lgCRGx87m8iLg374qDaVliawW3dXZunSZdRIUd5EHw8fI/bCnLVaigmQyhoA6wZIvt0xLNZulGhQxJYbkEAiew3vgjIsCrbdI8ZBsB/t9fGMGGyALGuy8VlbmQ6W6/1GPKjq55xpbo3Q+ff8/HpgLOaS4FNoKkgxf08gR364hRz3NpqGB1MfmOnn98DfDxCbixB4o4rULaCRpidwAQPP+e1sDZog8oBETMiP3/XDPJMAyhVB8yLjbcna/p3xVxWmoB0nS3RduomOwifrt1wLs61CcGKzGnbJfVrup1C4Ah06RsSBtB79DvY47FLK1tNiPQ47DTMQANUtJhHZu6E9r11vJYimskmNJgnlt1JsIBHQbajnsrRU3Jk9R4+PfFlbNswspCDoBae5PU+JFumCsjw0teIB/SfX1nywIEtGqrI5sju5sqnoq56n+FTvHc/yH2we1hpaSW+Veg/n+7gXMq9JgTpi+9h+z6/bCutnDLKoM/MdyfpsPz74nMXJcxm9VVmFBqGDKiwjrAiR6/84KRQFMAx1MTvinJKWO0DubX7Ww4Xh50NF7XJgACfOEFvtvjqUl5OjUGtJioCwqxMm/U9O/WTAvi1ci4YaWIUfEzfDck7nc+AHocNNGhURaZd2kljqCm194JUDqdI63xbluFNUYapquNkT4VHiRAA8oB6NgjnaUAixxcXFLaoEDQGad2PUXE32Eg7n0GK1QjmkWMEG3SetrifocavO8BNGlra5mNCAnSDO2038B136g0+H++0jQ55RqFSQggtcxdtz+Hc74XkGWiUaLEVmjHolXC6Lq9WB71TpJbVsIYks0wpEjfrtiHFVd/dADQJkGflVVgzsTv6iMbTI8BQaQ51xcKBpRfJRA8zA288U8a9m/dwFIl11shErebEGbiN462jCpnAkAI3/hcxmZha07fysOaB+Ll3iAVmY7Lba5238cXpSGkgnS+4J2jaD3U2vzDbbB1XLijJIZYEAASpkrdSbjbrO2+GeU4N7+lrUBhsVMiRa+9jPlsLnYtMp2qrLOTUfuky5LlEwrESYiD9LMPEYX5lCH78s6tVrCT8W4H188NKyPQbkOxvTqC4Pfp23EHwjHuYyYaqWAW5Kso2nblsBc/KQDcwGwZoCXkjddgrNVwd4gg+s7wcMKOZB3HI1rAcp7H+RO/1GI57JKAdJi1lMWNiRe46yLjywtJamwO07xe09QfLEuaAdCqG3jVNcwhUhvi7Ou/ke/kfQxgHiMfMpDTG23n2wXQVYs2oG8CYwZn8oDPS958b2+u2x7YoHELmsAFWhuHZiKakLLJ8U76RZWEW2gSZg+Bxbm8sGXUBrQbR8SeXYeFwOvRinT3i8y2IMC+x8v5SRGGlDV8U6O8bH0ixv09Ix2UkpuOZtUQhAQN9UdCVInHuG2SyKMnKw1KTHrB7/n9RjsVOHadQVf8A+hI3TKOvVKxT5b7z8U2t1kflv4YM4dqUEBiQDJZth4L/AF+gwZmOCBQsKmqL3Mm7dTft0Gx2wtzlZlHOCFHyr599vpiridgoZE1uqjxCpyEq3xGBFvE/bz33ExgTKZa/VjvA/P8AqcQ9/wC8YSQeygGABfr/AFJwzyuRlTI9Li8joD57km/TFwNNUJzwCrMlTUQAvvX6KLgfTc+X1w5y1EkAuw1AyFWDAtEdF6y1z4jDH2b9nfeUwx5EPRd2g7knp+xGG/tBw73WWiigBLL3k+cXY+Z/TFqoWdlOZvwxjUrNLlBVrU6QAE3sTbuZ3LG/WfHH0ChladFABpRR6X/mcYvhPCHVkqMedSWABOm66QO1o2F/O+NDnISrLsKmkrMkACCCR2jrF/K+nAv9QGiwFYYd7jTjzNDrrkl3tJx5CRT2SRJIvciSPwiJuL9jijJ53TymAoghgU6gsdpLWIMzcR0xR7SVkrggAEzIaIjw7mevjfCThfEtE0qmxkDe07Ie6EzbpJPkJsxcTqmHYduUZR5reez2aoPUYOdK0QLudKg1CAAuq8FQTPZbWxR7TceoVqyhDKhSp1AhTBOx/wCMA+wns+a/vKjgmjqhQTdtMgjwgMB57Yc+3WUpl0QqANM8oAjmO2MvEPuSy79k7go4mvygEnXy2+aRnh7sVuSrG+nf4ZHwra4A6/5g6QcQynHEpV/dAhqR+YHUQ2kfMCdQm3XzMXXcf4l7tBRpLpLAGZJgHUCqze8xNrW6kkPg4WmGkAuykc2wkRY7A+c40xNVG0kcMLdmHkOKee2IX3a1FhjMAi8g9B42wspqKh2JIF9IvAkEG3MLG0EWNsE1Mmr02lgYYHSdu0i8k3PfYyRgTgeSNPMU2LgJJ3A67jyJ6zF9r3OJQavj7Jd0D2klp2O3FL84HCmeenvI3S9t+215FrHCrMgMB1HQxB3jb+Yt44+kcf4SHRnTlqATI+YdZ7267+OMScsGpqAdp+xPqN9wQfPBSKQTIOASbIwAywSQZA2m1/URMR1MYYZj/EWfjXcjqp7jt+XhEYV5ymVY72gyDHbwGx7R9cGZDW3NOgzci0+n8xgbmm7CLGRVFQ98NNpjvpM/p98QWmhSwYGfMN59QR69PV7w+jTYspJ5gSbx1Gw/p3mcRzeSNEhmYFZhQFFtz59BMH9MTqqGNpsN3S3LAoJEzvy77dMe4KrabDmlr6xe8777yOu3hjsWBSOrDShnc47N8XSB2wLxH3zsFlW7osMZvb+I+EmMM8zwllmQe0XnV0G157R1xHJ5M6tTKwKjmUGSQpnmiyCAAZk2264CHFt2teUscB2enPRK8tlSGXUSoAvq/la/ph5l11qQqlpgDcSQRsAbCN5PUbYM4T7JNWqgs29iqm0hZkkdIvYHcQcaLLZemisGA+CABZO1zOw3gzubGZxLpvDn8kuMO5x30oHTfVMMrnCtJRTQnSFUmLAkD6/vfrTmHBVXd9Tc0/hAmBP2P5RBlfW4zylVkiZvYCwHmdpiwsN4nC8VKlVgoDVG6KB369h54UfO6TQa6ent9062Nkfv6+/2THPca1AKADChYvpEdup9IFrAYWtUeq0XdugA/kLDzxoMj7EtY5htM3FJBqqEC/S4Hjbzw+yGXK8mXo+6AkExzyPxMbU/zwQYZzu/KaCXfi2tGVgtZ3Kex5ADZpxRX8Iu5HkLxgbPezYzYNKjlWoFTy1tauWXxNNtNzeJMCDNwG1VdcvQJatU940/CCT9TufthHn/AG0qOfdZWncmAiadR/TzwJ+KhZ3IBmPPh7osOFxEv5j+63metVovZXgn9zy6USZIkkg/MxBI/lhV7dD/ABaf+j/5HDnguUrUaKrXKmoWJbSSQNUkCTufTCf22P8AiU/9H8zjHeSXEu3T2CAGIGU2NVk80UHM1A1rAcvxgTcqOp++OzXs8bmkdcboY1r3B6EjY+I64G4rXdCrKjsIvoAaL9Rv64My+c2JsejA3GxsRsfD0xoQytEYEg05jh5o+KwpkkLond7+08fJKA7LY9OhGxHntgxeIakVDFiTfcTO3QiSe2+/TDhwta1RddrOsBx6fN5D6HCvOcBYDVTIqp4fEPMYZDSBmjNjrcLNLy12SUUetiiFzZpooRi6lLobkHY+W/f6yMIczl6lPlgkpIIIMwL9bqRPqO8XuSuy+PTxHkf5YPpZtalQF73vAgiFgGF3jw+5wRk3Dy8v2QpYGyD0O2/7rIMgd+UAarQSLbC3cX8t8V08qFcg6w0fELgD63Xfr9dsP85w+muqqLR8wi5mAI2JYwJ8dovivOcJImAFJ3tqU9YncXHiLdMMdqaF8bS5iynezok1FOv/ADg/OmpTgvLFwDeGU7fl2/PfDDh3C9bAAAuFBAlRYdeWBc9fuBirMcNdOSC4F/dtZh4r+o37EYsBpqrvfnNN0pD1oKMpkHdYCqIEyIA2M/EJjrGOxdqWoraSNYFkYXJ2IHQmJuL+Ax2CBthJkyNNFa7N8OSpVZwzw6gkKSsiQACN4M+Hji0BaSEqgVAhIFgGJ2B8Tb0f6i532hAJ90pa0S2w6mBuZtv2GB8zwutUGurUYmDyKtwRBgEkCwJJI20t2nGdmMv9NnjyTQjDB3jQv101XtHiApoiJzaBAYz4jzIv126WGB011W0qDUboqjb6WGGPBPZ1DqavUYqDyoggsImSdgPX642vBcmI5V9xRX8Nixm4Lm58YA88EMBcTJO6uKucS1lRxarNcP8AY64/vD6T0pU7uSdgexPpjY5fgQp04o6KI0zGmWJPRn6eYGLstVoh2dCHb4QAASAIsI9AST0xhM3xnPZo+7pKz9DpsB4sdl+owB2Ojj7sDbPMosOBlxNmV2UDe1qDxehkw0v7yod4jbt5W3O+MznfbSvmW93l0Ziflpjv1J2HngzIf2dgD3merAgXKKdKD/UxufSPPDCt7U5bLJ7vK0lgdQNK+f4nPifrjMmmdIbkdfhwWlh4omd3CsznmdglvD/7PatTnzlXQu5RDeP4nNh6T54aHjeSySlMtTVj1K7H/U5kt98ZnOcZzGacJJcnZF2t1Cjt3w04T7DVXaa5FNeiggufOLKPUnwGIYySXRo0TMzI2d7GyWf7R1f6eae5DiTV8uKrQGLbCYEOB+WFPtll2102gxouY8TiHDPbXLrWpZXK0jpNTSWYwZJvA3me5HlinjXtI7ZlAab0wVAXmBm5ksIi94g2jc4OMJY31SDZXRTZ2spupA8Dss3muIe7ZbSCPyOOWnTq3ptobrHXzXY+f3x5SzuWz1jNGqqkki6RaSe328zgbO8Eq0bkak6Ol1+23rinZlm2hWu3ExSHK7Q+Kvd2p/GIH4lkr6jdfy8cGUs6bGfJlI28DcHC3LcVYfFzD7/Xri9aKPJptoY7gbHzXY+Yv445r8pv4TzG3qOvJElhzNyvGYeO/ofv7plmsvRrAFp1Rd1WDPionUPH7DCTPcDdBqWKifiW/wBRuMH5OjUZwhWGMwwPKYBN5uhMdbT1wWM24gEkEbeU7GbMJkx4nDYxLHGpd/7h9R15LJk/D3C3QH/E7+h6Hisv/eDBDXkb9QdwfGCAfTDTL1Q5LLpMqJB3nsdrCT5z5DEuKZEVSrqqg31RIDE7EgXHj54W5jLKE1UzDC8hjA0sUIggE8yv9B0vhxjXZbbRAWZJq8NksO0+w65JrkcxTouXKHYTaCAxi9hq779+2Hz0qVdejj7j+Yxj6mYZqbCxLLp1dRIi42MSemC8jUGsaX0QIDTvCgDVMbkX8fTF4cQ0toc9lEmDkY45h42NkFxfJe6zAVjqBFiQs6SCLyLkfsY7HvGFqViKh3VdMgWLEEgz0O/bwx2DGeMbqjcPO68qbV8pQy505h2q1QJ/u9ASR1522X8/DDzgvDK+ZRK1ZFy9PV7wS1yACqgyNRGkmdgwAXZjFWa45kMi7VKSBqrAA1HJJMQOVfGB8IwOg4ln3n3T06e+qtygj/TOofQ+mM04o5fyW0OZ2/frRM/6TW8Q6vDj7cPVPc5x/KZYHQBVb8TxE/l+Zwjbi+d4g0UEZl2LHlpjzJ38t/DDfLexmTysVM3U98/Zvh/2oLn1t4DE+I+3EDTQQIosCQJA8FFl++M2WXObecx+XstPDRgaYSP/ACPX6Jz7P8NGRy8V6iF2JLsJAPZQNzA7DvbCnP8At5TRdGWQQNmIgeij+f0w/wAnk9WXDRNWpSu7SSS6dzcCTsLeGMXVyWQyraqz/wB4qD/t0/hB/iP9fTHMjc/U6DmgQGBz3ult7r2HHrxKBGbzGdq6QWqt/wCqjx+VB9JwxHAaOWOrO1l8KNOS58z08ojxwq4n7d1WXRRC5an+GmIPqRF/IDGUzXEokk+ZJ/XDDI2N+EWfH7J58s7xRPZt5N39+HotlmfbUUgUydFMup3eA1RvMmfvq88Osv7UVKuTpkVAhjQxWWqsyQGgRu3K03+P1x8pT3tQjSCA3wlgeb/SoBd/9qnzxqfYHJVswM1Qo1Cp0qxLgKSw1AKq3KqQSCxP4LDD7IZasrKllwrKDRx339ymGd4SiZ2jmVDU11o4ggkC9oAIEaStybr4gYSvxjXV1Bqh/wANpLBSbI5sAB4Ye8K9lM2DFUe7QOG11RMMCD/hoDJmLlioi8bYu477B0qRinVAOkDnDHWGTmsgOkXN+kjfDAhcdUn27W227voLKcPoDL5YwCHqkLqmeVQC3QQJYLf+LtgylxqpQVAhAJlyNwVNgCPQm34hiL+z1dqyioppqTpBiUA3ARlkEG+8Hre+M+c2azM9M9bo8AKBAhanwMBIHNpO2+BywveDomIZomUHlaxM5lswecf3eofmW6E+I6fbzxDNcHqU+aNS9HUysd7bev1xmEzBDaWBVhurAg/Q9PHDPh3GKlEzTYgdRup8xjMfERoVsQyOYLidY5HUenJM6OdYb8w++Df74Ku7aj2O/wCuBqfEMtX/AMxTQc/MnwE+I+X93wYOBBFkQ6m+oX9bbYVc3KnG4iN+jhldy+xSv3hpnmBUdGF19T8vr9ceV6a1FdUfQSxLFYYF/hbUNie5sfHFrZso5U8y/e4++Bq3CEeTQc0XJk6die5U/mI9cHbIAbHdPMbeo68kOWE13hmHzHkfv7oapRemgLqDFtSSRHfuPI48Rwbg+o3/AK4mM5WoA++Xb50EqR3P4T4EDHooUqvMje7buvwnzH/GJOmp9xsubTm1v4HQqVPNMqkdDGwHQ9vl9LWFrY7AtbXT/wAxbfjW6+vb1x2DCWStEucNCSSR18l9Fyns3kMgQ9UitXBkFgGYN3C/L5sZ8cU8U9uajWpD3Y77t9dh6fXAGT9mqpl80RlqI3Z2GonsB/M+gOOr+1WUy1spR964/wC7VmJ7gbn/ANcLGKR5/MNITBhWG2jtHf8AX7fqvKPAs1X54CKbmpVbSI7mZY/T1GPc1nuH5TSwDZup8pJIpalNyOjwY/F6YUUPad6+ZpnNN72mWgo1qY1SoJUWgEg37Xw79oETO0TK/wCSxg6SqimQRCgEFobci3ODeIw5DFGPh35lBxU0zv8AdPd/tboPufkkHGfbfMZizPpT8Ccqx49W9TjN1+IwQBcnYC5PkBc4Hr8MqqWZUqvSUwSokAkatOqCJF5jt0x9Q9jfYXLNlaOYdS3vE1MNRWndiIdp1vEbFwp7YZGG/qebQDjWxjJE2l83pZKvUkwwCxqCrrYSQBIHLTuQOdl8sfQfZj+zBPeMarhvdlfgIctqQP8AGQFQcw+BQf4r4fe0HEaS5VqNEAi0CkgWmoDjbYFrdO2+MNwv2mrZdkpVXLZYsNRXldQYEkAf4kC5HMT3wzHkbsKWZPJNKD3l9Oy9DJ5IMKSqrEX089Rj/G5JP1bGJ9neOrlszUqVH0o1MqoKSwflgBgDK2JgHxjG4ORCUDUpKurSCjVOa7wAdIIgc0xI8sfIs9VcEjlqASCack2tLIw1jYdxhoApBkZPFa7gvtSc8Xo0hcMTqcFQg5iNUAs0wCLXKMCb4VVMs7VXZa1OodJZFAqggIjuBLKZgAETF1HU4zHsdxQjM1XRjTimY0kgyHT6Wn64YZH2+zFctTapWAZHJJrEiyMYgrBBwzEAWkkda+B+iq8EO0TLhPtxRapUZzpEEgaDuD8AiZMwRc3We+FvszSdZliCVIlFgLLUzCrI5eW4AHxbHGW4XmTBCpcdVnba5Pw/XGu9lxUZ5104FnUBnsVd5JWB8kQs4XsuRXR6aojN8KDLzorID8VMSinxTlNM/wCn3R88IuJ8GehphgNWqFZpHISDzgDRtMOAInmMHGi43xj3CKyjXVafdlHhSATJ1WYATBUhTcWi+FnBXqNUZ3Y6m1HkAGnUtQFh8OppabC8G+AShuzhaLhTLGbDtEiGZKnS4Kk3APUdwdmHiJGGPD+NVKJmm5XuNwfMG2GOb4fysHRai7saYHbd6ZET/EVVv48ZLiVMpVqU018jQbFliJkEyVt0JbrfCJw7X/CttuMoVKLviFtqfGsvXI98vunNtaXUna4/588TzPBXUalh1/El9vuDhDwPhy04rOC2lSw7arabRNyyiQes23wTleKVKSl1MM7bjYkczErsZ1AYWlwoaLBTGHxbw6o9uR60R1LPEWPMPv8A1xGhw2gX1oIJBBUWF+sdCPDE6fGqFa1ZPdOf+4gtPdl/59MdX4VUA1IBVTo9MyPUbj7+eEsrm+C1GzxPIDhlPjt6FX5ke7QleYAbRBjr5+WOxTlnqRzAEdusfkcdiGEDfX1RHtdaTcR4vUrNrquznux28ugHlhf/AHgkSPh/Gx0p6E/EfBZPhhn7NcFTNU8yw1GpRpg0wwUsztIEIeRUEXLaomdQjFf/AEKlT585mNbfgpsG9DVaVHlTD+mN1mEA1evLyfiNd2IUo0uBvUyb5oH3qioKSrDKHdokKBzvAINys3tbG19ofY7MLVSrSqxKrz1m92J0gkqgGpgfwAEgzPYZfJe1KqDToq+XoXlqQuWIAu1RwzyLEBh05cNfYn2kX+8ihVH94eqwSizDRFzGuJJUCLRaIvuHGiJuhCznSTPs2iuJ5H3WQ9wKlWoWfU1ULpVTExTUsLbk/B8W2A/ZbjdVs1Ty+cZq1NuSmwLagxMDUtQwQbywBjucaj+0OkyImqtpVAG0pRXTqcsgJUnVEDfV6dMfO/7/AFqZWpQ0VHRgwZTJBBmSjgNPofPBJJM2jh1t9EFjDVhfU/bigaWVhCtMMeYhNRKrzRLEE8xG0ffHynN5p4aFWpawT1sVaGG/SRhjmval6rCqSWGx1XdCRdW1eoiysJsOgWcyAqQ1EiWuEm9iQdE3YSNviHWdyE95BbI9hTqp/aFWzGXXroAWrTDMujTABASDBgQ7FiD2tIWdya5oe8owKvVbDUxkysQFqWMoLG5Xqq50GuKnIrO6gzykkCOaeoWO9sNeG1nqK9I0kBMt8IWyiYMQeliIuT3x2atTsnYnZm2wahC8IqulaprjVo0nWt/8xCZ6/CDi9KWXTW1JecAxrJIi5MCbH67eZN1fJ5uo2h1ZAttVQMdugMM7AbxMCx7YlmPZmqmzLI3uYMqjWgEAc25tcYq6TkdFR2ZzrAAWf4Zw+rWA6ILajZB9Nz4AEntjS0M2tHTSoLraQTcqSwnnYowKkCYAaEEkkseUFKlRG11KbAopK6tXyi+meVfQYTZnjFRg0IqK5vpSAZMxfpbbwxcOBHdKIX1q9unJPONe0jV6qhdVRaYgPy/EbtzgLqWQIZ7mJk2xf7P1XNRQHUQRIALSCVUgmQNj0nzxnstlne/yjq1lH8vQYeLUWkPdIAzn4pAM9bg/KN9Pq22kTeuZJOkJ0Gyf+0XEhRpalUNU1FU3TS3KYbYoQLwpM7T2R8Hes9V3qOxZx8ojTYgsJIJaJ+nxWxVxHjdSoEWSypeS3Lqt8LPfTA/ER2A6k8AR3YBKqBlgwEZxBdKZBJKzGvYfUYKx+V1tGqu1jjH3lRnslXRQvxotyaYJJuZZ0POCJNxK73vOOr5IscwUaFygUOfiBDSZKgalIOrUQW22thz7RcSNFNJVGqNJpuNQUaSAZWA9Nl7XFxc4z+Z9oWRYqVDXFVStSVcCCQ2kVAdYE/LLL/DikjIncNUwyWZlEHRDGpABaApsHBDIT2DC0+Bg+GC8nn6lI6qbFT4bHzGxwFk8imsPQrFASAyOyjUs3Van+VUtPK4Q/wAJwR7Q+6oZqpSXUiAgqwU6SGUNzU2giJIlCBb4ThCTB8WrTi/Eb7so68lpMr7TU6lq66G/Gm3qP0nHmMuDy6rFPxqZT1MAofBwuOxnPw1HULSZI0i2P08/uiavtJWaF0olFTPuo0r/AOFOIP8AE1/4sKs7m6ZqFwtz0LF48tZP0OrwjFCZZ38vKPWB+cYJo5FRvLkdBf69B5yfLGu6QlYbYWt8UKarubT/AE8+g8NsMeDU6lCqlRW0VFIKnradpjeRtiFXOpT3IXwW5/8ALYf7RgA8YLMBSAUkxqO8nrJv9IxLWuOq58gApbTNcaqe8NRwGRhBkFrG5R5M1VMdTPKCCpEYXZ7gquQaLAEiRTZgG/2FgPeD6N3GNlmfZuu+oUUVqJ2qIytqWZBapqJ7GJA8BiGc9mUbKr//ACV98pIYArWBAgAcp0yBAlmixvgpB4oObKAW1fXBYRchnFDOAyhSFJZgGv0hiGja+2HnDuE18zli7aP8MchqBQrAA7M3KTYgFe3XDP8A6QKVBhczGpmJYwrA6QBCIJF1Ab/UJxnqeqk6tRb4fkbYj8PNP2a2IIoUuLs91VppwnhdW7VCWMEKNlFiN2Gto30wu2KODcTOWq85ZqJ1MyLBl9BCyLEjUVMc0DaCcbHjhHuVcf4PvEpkQ6rdzSMKCNT8rMNQgDTt1x8mfidyCxBFtNSxBHTUo/NR54I6B5bp1aVjc3MSd1ueEcYXNmsqKwZSWdmUFmQK7bBpYlkDX6+EDA7UTTFSoHD6QX0mmyyF3Go1G3EDynucZz2Zzb0/f1NTBgqwwZh+MAAowgX2BwXmOO1atGsrs5HuyY97WMmR0aoQd+owuXFpy+XAJlseZpef1+isPHlqU3CqQWsCyrHyw1zDH4xeTBEzjzh/CmOXIDH4t/iBgCzDc7yIDb7Yy6Z7SIZx9yfKBb6kY1Hs7nj7pmlyDcDShMTBeLHTuDzfphiOB7joEvI5uXUodMhWDaiA2kEhgA4JVS2kG5U2iLG+2F1fNZurreDpgatOn4bgTFyLdfXD3jObd6hVCKS7Fpu0mdzB03HTfBHBODoyOmon4TIJDBpbm1Qb3PyjzG+KBtEhGaaALq9ll6XD3JBdtE7azc+S/E3oMPqOYWmPc0VDmefVEHSd6l40jcIDpFiSxjSWns69NiwdY0sQTpQyFJEmdLSQBZibziGU4bmwxD0KlTUZJKsP9yusAfXT4Y6iBoiB5cTdVytLvaKu1dkGsn3awAz6omJhmltNrazIA6bYSM7oYYH9R/8AIecjHuczqLWqIb6HZQ4O4ViAZURsOx88EUc1IgEOD0MT/NWP3wJ7XA2USN7aoKvJ1UXUVRCzCOYNb/aGAP7tizL8QqqBTZBWpzAXTrUE2stmpE90KeuIVMsjG0o3Y/1v+eKalOom4kd/0I28sc2Qhc6FrtlpkzNNadGgQcv7qsKsOzfA/wAdNaiwUVv/APQAWgud8djOZfPaQ2nSpbdtCau1iR/+J8cdgwkbxS5heFF+JA8qA1D4CF9QPzJxRX9+43UD8Kkb+nLP6YIyGWQqF1Hl3W4uSTMfaZwcppC0DbuPGD279J8cUADToFcuDhqUlXhgF6rwewkt+v29cEoFpxCin4vOo+g5h9YxLOBUlaU6ibwLgedz98UUcoTeB4kmftt9cFMvIIeQNGZxTH/qYCg6goOwA+KDE6RM3B3Prvg/gntPWNamKWhQlmLqIKEhIKqP4gAAe3nheKlLkSrT94dgwco0SWjqpAnDHLZrLUVJCohNiCC7FZDTLSDcD5QLfQhdG1l8UIAudtot/wC3nuHXTTK1GL3NyshKiiWsl3NP4djucfMM0LMpLp0PzenNzD6nGqzvC2dVrKxHKIZ7BlIFub4rEiAD498BZ3huukrtpM2lXWRHQ6yNURsTI7kRgBPNAbmumpJQz9YotMVQCvw3EVF/A4aJIFhqlSLWtJea4O1ekajo9JxyyVY6vP5mAtzXYSJ1fFgehwRKjOCWbTTdhotGlGYFpBtIGx9cPPZTgnvUzCFyoRl3klQSwkCwJaABfpeAJwUTPoAK7aJo7rO8Gyr0GbUYWQTpIIeAwjyvceHTF/Ea2uky0wEJ3CwA42g/v6741eV9lcujI9Z6lZWYQdSiACOg1Bx4SJmwG+A63A6NT/LZkYKvNeLKoPJpmJjrN5xRxcXZkWuF9deCyXDPZ+zM8sFGoqoJBjxHxeSnzIwdT4nUUh2Gin8tMgAsRsZIGiPxCIFlwbxnIVMvQLe8uzQHBuRpJYX2b4bdRsSDdC/CjCuaklzswM7Az1ny/YIJnVqENwCuOcLElnYljJ+YyTNi389XmcPvZ8gSxLLqUiTUIEakCkkjQs84GoQYOFfDuGrJm8AmSVC2BOxMnzMDz2wxyha1Rm0INiGt/uYWJgC3WwAAAGBWd1V2fYr3j3tE9Ot7qpKqAIIVSGBAu6g3IuNyLfDgIcQRKRI0skwAPhBMgAiJHqvocVcQp0WUMwtMBkJU3JYmIKi52gb2jYBZjLU1RlphiWiS5GwMxAH3nB80bo74oga4OAVFb3VQy6lGYk6kgqT6WPpGOy/B5DEF5H4RNr3K9RYdcRylYry6QR37dYN4jffDfhmZJ1XHTqI32g8vX97YE6SxvSMG5TtaTvmHpjm0ugtIvHoYK+kDFuX4sOjafBrjykXHkRGCuL5kE6CnMQCWNrjbcSe9zGAs9kCROkEeFiPUfzwJzQd1PaEbbeKvr+7Pxch6ERB8un0jHYjw+upOkqQwAv3tHQT0x2B5SEQzgK3J5fmimhLHq1z9PhA67W74ZZjK7KanMFuZIFixkmDAhtiNgDaYxNc+KWqacKBdVI5ulz8U+ZgG8YQZjPVagIChF3ImWPnqMm+w74jKTratnbsAvVIMtspJI2Aif3tidOrqsilo/DsPMnb1GBlybNdjHmb/AL+mNPQ4epEmWXcA2UCZHKu3nI22wRuuyDM4MHNKKGUqtVSnZdRAlOYgNF59e8Ya5b2fj5FTuahFR/8AxHIh/wBUeeLl4YWrSwK0hEtZQQALKbdvHb6s8zn6QMrqIGwFhYRGptxvbSd99sXDAN0MYoNGqOXiOWqvpc1UqAAEBUdeUBZB1Lp22I9Thjl61E0PcLSUrXaAarKGnYEBCIm0DUenfGUoMxZhSQKzXOhSzE+LGW+lsE5fhL6iahTVpOkOdR1SNwJMgSYPbbHGikQWB1tCcZrgK5VG1CwAOkAsJayjSgiZ8P65Slx00w4pkAMIYQPGLHYjUenXG59qfaWjVpikoYEgAF2iBIJCqBpF13ZhcXi5HzHilKolm5x0LCZjtN1I6ixGA9prX1Wo2HS/oth7IZylmMtVGYdS4YKnvDVVShD6p9yepaL9zgX2lqUsvQU0Wpq+vTFN6jjQQ0khzPxEbYScAJai6U/8w1NWkEyVVYkT/q74jx2sy0VRzLh9WktJAKwCd+x+uDh52SZj/M6pTr8X106aVCAEJg/DeAO9rQIHbDnJ5enUpKAQZnlbmvud+YdLqROMjkfeOeW3duw2uTJ9PTGpyWcCqV1EhbkBh+FV5laFJkbhpExBIwLPqm3RaaqqvkaSIywVEjUVKuoie5BFyLXNpkxj3K5ZACVq69SssBSFOpSvNMEgTMAE2wCcrVUlkkggE6W1QSoLTBJImd8RpcQFgyxH4YH2gr9IOCCgs8uBdZQ3FOHmkFZIQkkMFeRHLBAPMASSIM7dMD1qNQdFfxp7jzUj8h64dcTr066p7sDWoiCQCQfFus9j1OPa2RRjHzAAn5SJ22G891JxQtO4Wi2Vr91l2q3BEGDcbH6G0/XDClWRbR/htaZ8R5AEW6fUHFXGOHQxLagbC99UACxG5t2wCXeieR2HWDsSOv7GIq91a61Cb5nLug/HT8pWfX4T4WOAmzMAGGQbAkErNj59u++C6FSo51hwCQJKi+2x2+l8HUcmxp7kCTtBB2mRbt2Pl1xUd3Zd2gf8WhWfytTS2p4INidxB8iI6WMbY7F3Eshpg8qGYOn0+WZHW0DHYI02ECQNBRnGqjvVamW0qhAgSJsDeeomIi2KaGSEEKpY/s3PTp2xUlEkliVEkmWPWTsq3w5ocLBRW1kgmJYaVG9wBNrEeeOyqjpsooK3I0EQDYt4cx+swPqfLB9CuzuqooUkgTGoiTE3tbwHrgzg/s+Kh5KdSuR1jTTHqTceRGNrwv2Fqxz1BRX8FEQfVuv388Ea0nZKuc9+6yC8LEyULE7PXYibbqi8zf8AtjqHDS+ZZEpBizHQGlVADMZIAA2jqY2K2xpOKZdKNYqpkKZbaSAIOqYBvN5HjHU7+z3Kg1a5cf4iEegYv4mCYBv3GL5OFqrWjUddaqeR9gHYD31UKv4KSgD1MQf/ABw/yHshlqXw0gT+J+Y/+2HqriYp4vTQrL5LW4ejZ9KHu92JDMBp+EsAq6YIsAZJmMKfaHgddaZigX1GzhE92ABGl/hG2xgEXx9hzPAVZtaM1JpmViJPUq0qT4xOM/mvYpncGtmDWUH/ALmo9DECYHSY+22M6QZHWSPXr6FaDZWFoFVS+SZbhDU6TRUSmzAkpS1OS2k6Rr+FVmJGo9cA57IGpbWj6TyrUYow/hk2byDY+8ZP2XoIwaJMEELyrBI6C8xA363m2PnfEsrTL1NSD4iPoYAv1gbi9sBM7Wnf5dfojNcXWAOuvFYygWpaUakVk76AFvblkmdzcyThnwJkq5kpoC85kCNJhtO0CN/ERO2GGX4GFPJWNNS2wuIuQCpkE+JHTGh4VwenTuDrO82F+8KAJ8xhuEiV3dI68P4QpCGNIIOq8zPs1Re+nQ34ksZ79sZb2m4C9JZOmqptqIIYT1JW59beGN/hb7RAf3arqFghP0E4edEEjuvn9LKE015UIEghhF9TXDDY7WLDbbFGZV6QUgOFvytcCIgqYAgzuI23ODeG1yqC4MHUYj4G1ATplhtsR1HXGrT2bR6asrMjFblYgk7yuxv+W+A5L2VS3VfP8znxUWGseh3E+RM/ngKsilYse8X+3T1AxqOO+zZpKWZFZZ+JIUibXU8v73wh/wClKUBCtq6lGkiy3gzImbiOt8DLeau17m7oLhiAOwBF15RzkEgjoknbVtjT8PKik0oSQZaCytGlRqAaZGqx1C2obSMY/MakZWB1G8HSQwiJnfofEYP4VxUJUDAmkd2EWkAzEm0iRDDYkGRiWmk0CHAlE57KBqjOlYGT8DjQR4Ag6T9RjsTzWdy9ZWhWWrvoSWRiO1tVOex1ATvjsHbEXbIZLFDJ5dQrNAkNAm+7N0Nsa6nl1MAiZAvJmCWtO8WFpx2OwAKjQDa+rcOpAKAAAMNKa47HYc4IBXxb2kzDNmKwZmILtK6jp5HYLyzFvLe+98bz+z+kBXzkADnXbzqY7HYzIyTKb5n6rXxDQIG0OH/lbkDGV9ruM1qTotN9IJvAHh1InHY7DgWWzdaNWkGbwzRPgYHnitEAZh2Bj7Y7HYx5/h9SmGqqmsOm+5G52GqPyGPlHEhNaqb2J692g/bHY7CTk3DxXtOmPeURFiVBHcSN8NM8oGYSAFmCQAAJ0k7CwuBb9cdjsPYQAsH/ADb9VWb4vQpB/Z1x2vmKbe+fXpiCQoPTsBPrh97Tf/1a3/02/wDtOOx2PQf0+iQPxr5rxKzLEjkix6F3keIPbH1PhY/wKf8ApH7vvjzHYTw3xOTeKHcYq+K0waTgieU/kcfO6d6d785H2Jx2OwyQNUqxJuLOffBZJEHe/wArdTfoMLzUPvDt8R6DuR1x2Owo3cJn+g9c07ytIaB5enzdNugx2Ox2CPOpQeAX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4" name="AutoShape 10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000"/>
            <a:ext cx="1397529" cy="540000"/>
          </a:xfrm>
          <a:prstGeom prst="rect">
            <a:avLst/>
          </a:prstGeom>
        </p:spPr>
      </p:pic>
      <p:sp>
        <p:nvSpPr>
          <p:cNvPr id="9" name="内容占位符 2">
            <a:extLst>
              <a:ext uri="{FF2B5EF4-FFF2-40B4-BE49-F238E27FC236}">
                <a16:creationId xmlns:a16="http://schemas.microsoft.com/office/drawing/2014/main" xmlns="" id="{AEAD2603-EA61-48E5-B4DF-22993CEBF113}"/>
              </a:ext>
            </a:extLst>
          </p:cNvPr>
          <p:cNvSpPr txBox="1">
            <a:spLocks/>
          </p:cNvSpPr>
          <p:nvPr/>
        </p:nvSpPr>
        <p:spPr>
          <a:xfrm>
            <a:off x="540000" y="1131683"/>
            <a:ext cx="11160000" cy="49827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Kuklik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P. 2008.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History of timber structures.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Leonardo da Vinci Pilot Project, CZ/06/B/F/PP/168007, Educational materials for designing and testing of timber structures. Czech Technical University in Prague, </a:t>
            </a: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Prague,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Czech Republic. </a:t>
            </a:r>
          </a:p>
          <a:p>
            <a:pPr marL="457200" indent="-45720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 Canadian Wood Council (CWC).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and the environment in residential construction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Ottawa, ON, Canada. </a:t>
            </a: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http://cwc.ca/wp-content/uploads/publications-Energy-and-the-Environment.pdf</a:t>
            </a: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buNone/>
            </a:pP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[3] </a:t>
            </a:r>
            <a:r>
              <a:rPr lang="en-C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Hibbeler</a:t>
            </a: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R.C. 2018. </a:t>
            </a:r>
            <a:r>
              <a:rPr lang="en-C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 analysis</a:t>
            </a: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Pearson Education, Inc. Hoboken, NJ, USA.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B113C1FA-839A-4AE7-B864-5F4788848FCF}"/>
              </a:ext>
            </a:extLst>
          </p:cNvPr>
          <p:cNvSpPr/>
          <p:nvPr/>
        </p:nvSpPr>
        <p:spPr>
          <a:xfrm>
            <a:off x="540000" y="360000"/>
            <a:ext cx="110627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568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0000" y="360000"/>
            <a:ext cx="1106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Earliest shelters (Europe)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68558" y="6216815"/>
            <a:ext cx="610320" cy="528064"/>
          </a:xfrm>
        </p:spPr>
        <p:txBody>
          <a:bodyPr/>
          <a:lstStyle/>
          <a:p>
            <a:fld id="{79AA0B8D-5002-4A0E-8DCD-D60B08B37DCE}" type="slidenum">
              <a:rPr lang="en-CA" sz="3200" smtClean="0">
                <a:solidFill>
                  <a:schemeClr val="tx1"/>
                </a:solidFill>
              </a:rPr>
              <a:t>4</a:t>
            </a:fld>
            <a:endParaRPr lang="en-CA" sz="32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9999" y="1152000"/>
            <a:ext cx="102536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zh-C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Timber has been available as a construction material for most societies since the human race first started to build crude shelters at the dawn of civilization.</a:t>
            </a:r>
            <a:r>
              <a:rPr lang="zh-C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Kuklik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2008) [1]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000"/>
            <a:ext cx="1397529" cy="540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040092" y="5816705"/>
            <a:ext cx="62043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CA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Primeval mankind shelter (40 000 – 10 000 BC) [1]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34154" y="4326499"/>
            <a:ext cx="3212333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CA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Tree branches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CA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Covered with </a:t>
            </a:r>
            <a:r>
              <a:rPr lang="en-CA" altLang="zh-CN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hides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CA" altLang="zh-CN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Elliptical</a:t>
            </a:r>
            <a:r>
              <a:rPr lang="en-CA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floor plan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8510" y="2877644"/>
            <a:ext cx="6107816" cy="292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07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0000" y="360000"/>
            <a:ext cx="1106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First timber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-framed houses (Europe)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68558" y="6216815"/>
            <a:ext cx="610320" cy="528064"/>
          </a:xfrm>
        </p:spPr>
        <p:txBody>
          <a:bodyPr/>
          <a:lstStyle/>
          <a:p>
            <a:fld id="{79AA0B8D-5002-4A0E-8DCD-D60B08B37DCE}" type="slidenum">
              <a:rPr lang="en-CA" sz="3200" smtClean="0">
                <a:solidFill>
                  <a:schemeClr val="tx1"/>
                </a:solidFill>
              </a:rPr>
              <a:t>5</a:t>
            </a:fld>
            <a:endParaRPr lang="en-CA" sz="32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000"/>
            <a:ext cx="1397529" cy="540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97529" y="4563431"/>
            <a:ext cx="3224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CA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Longhouse (4 500 BC) [1]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947" y="1711171"/>
            <a:ext cx="4242560" cy="23291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15971" y="5228116"/>
            <a:ext cx="5548127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CA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Durability: less than 20 years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Floor: 5.5-7m width, 20-45m long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3351" y="1338674"/>
            <a:ext cx="4598264" cy="322475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611873" y="4563431"/>
            <a:ext cx="3224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CA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Longhouse (3 000 BC) [1]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96347" y="5228117"/>
            <a:ext cx="3711921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Floor: a little trapezoidal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CA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windows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23785" y="3108167"/>
            <a:ext cx="6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Log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702714" y="1379702"/>
            <a:ext cx="854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Purlin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49831" y="1341839"/>
            <a:ext cx="859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Rafter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6663351" y="1665814"/>
            <a:ext cx="334979" cy="38144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7439421" y="2805380"/>
            <a:ext cx="744913" cy="38144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8591739" y="1749035"/>
            <a:ext cx="370744" cy="103395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4575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0000" y="360000"/>
            <a:ext cx="1106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Timber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-framed houses</a:t>
            </a:r>
            <a:r>
              <a:rPr lang="en-CA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(Europe)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68558" y="6216815"/>
            <a:ext cx="610320" cy="528064"/>
          </a:xfrm>
        </p:spPr>
        <p:txBody>
          <a:bodyPr/>
          <a:lstStyle/>
          <a:p>
            <a:fld id="{79AA0B8D-5002-4A0E-8DCD-D60B08B37DCE}" type="slidenum">
              <a:rPr lang="en-CA" sz="3200" smtClean="0">
                <a:solidFill>
                  <a:schemeClr val="tx1"/>
                </a:solidFill>
              </a:rPr>
              <a:t>6</a:t>
            </a:fld>
            <a:endParaRPr lang="en-CA" sz="32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000"/>
            <a:ext cx="1397529" cy="540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10070" y="4465452"/>
            <a:ext cx="36886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CA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House constructed by the Celts (400 BC) [1]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56375" y="5416576"/>
            <a:ext cx="39186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CA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Stone pedestal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261811" y="4465452"/>
            <a:ext cx="3621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CA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House constructed by the </a:t>
            </a:r>
            <a:r>
              <a:rPr lang="en-CA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Teutons</a:t>
            </a:r>
            <a:r>
              <a:rPr lang="en-CA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(0 - 500 AD) [1]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16545" y="5416576"/>
            <a:ext cx="34684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Primitive and small (5m×6m or 4m×5m)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222" y="1296207"/>
            <a:ext cx="4600965" cy="28793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5568" y="1296207"/>
            <a:ext cx="3793874" cy="281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8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68558" y="6216815"/>
            <a:ext cx="610320" cy="528064"/>
          </a:xfrm>
        </p:spPr>
        <p:txBody>
          <a:bodyPr/>
          <a:lstStyle/>
          <a:p>
            <a:fld id="{79AA0B8D-5002-4A0E-8DCD-D60B08B37DCE}" type="slidenum">
              <a:rPr lang="en-CA" sz="3200" smtClean="0">
                <a:solidFill>
                  <a:schemeClr val="tx1"/>
                </a:solidFill>
              </a:rPr>
              <a:t>7</a:t>
            </a:fld>
            <a:endParaRPr lang="en-CA" sz="3200" dirty="0">
              <a:solidFill>
                <a:schemeClr val="tx1"/>
              </a:solidFill>
            </a:endParaRPr>
          </a:p>
        </p:txBody>
      </p:sp>
      <p:sp>
        <p:nvSpPr>
          <p:cNvPr id="10" name="AutoShape 2" descr="http://t10.baidu.com/it/u=4006527200,2801502287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2" name="AutoShape 6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3" name="AutoShape 8" descr="data:image/jpeg;base64,/9j/4AAQSkZJRgABAQAAAQABAAD/2wCEAAkGBhMSERUUExQVFBUWGR4aGBgYFxgcGxsYFxgYFx0ZGyAYHSYgGBwjHRgYHy8gIycpLCwsFx4xNjAqNSYrLCkBCQoKDgwOGg8PGjQlHyQpLC8sLC8sLywsLCwsLCwsLCkqLCwsLCwsLCwpLCwsLCwsLCwsLCwsLCwsLCwsLCksLP/AABEIARMAuAMBIgACEQEDEQH/xAAbAAACAwEBAQAAAAAAAAAAAAAEBQIDBgABB//EAEMQAAIBAgQEAwYEAwcEAQQDAAECEQMhAAQSMQUiQVFhcYEGEzJCkaFSsdHwYsHhBxQjM3KC8RVDkqLCc7LS4iQ0Y//EABoBAAIDAQEAAAAAAAAAAAAAAAMEAQIFAAb/xAA3EQABBAAEAwYEBQMFAQAAAAABAAIDEQQSITFBUfATImFxgZEyocHRBSOx4fFCUoIUM3Ki0hX/2gAMAwEAAhEDEQA/APn5y4PwtjwvUXxHjfHnuUPwt9ceFai9Z++MXrVe4K45lT8S4rNFT8LY8bMfiXFbBTsfri4bSGSFJndfHFbVVO4jHpLDrOK3q9xgjQgvdS8j8Jx5rbtOOFEET0xMLNh03O/7/pgoCRkxGXQJlkKZYSTcHf0++KuI5WCT0nttirL1zT8e9+nj44aiqpUNsh3JtHn4+G+BnMHWNUtebTTxSLIs5qkNeFt5SMF1kIVrHY9PDEsrQnMiokFGBHiIXr3NvSdhbDo0sMPht1lLO/EjAOzDbWXy5Yga79h4T+o2xo+H5NlQbSTMdh+uAOEZdQIkNUX5R4kn1IkiBtaYwwzGagEAw20/hJFp7b4DMHB1bUih3dBA33SjidV9XNLAWHYeEdMChmPhhlpIA7bGbdxgbM5MzKm3bFDpv7pzD4gEVsh/dfiOPQyDxxAKvUziS1B0GOIT4IVgrMdhGPfdsdzjwaz4Y9NH8TYpsiLgqjczj0Vuy48DoO5xIVz8qxiFK9COfDHY8KMdzH78MdiFy5tB7riOgj4XnEqlT8SeotihlQ7EjzxIHW6s4qb1W+YTilnU9xiRDDYziKqWNx64KAEtI+t1DT+E4spofmuf39cdTTePr+/3bFhIHe28T9/QTglLOdNm2UdJNyYAOOarFlEk28ZEfT97Y7QXggwv3628Pzvj2plQQFUR4+dv3+eDdmKtx9Epmo0FMAbgyfsNp26/fHkc6z8zKhXoQx6zv6dYOGnDeBhPC92O5PYA7eBIk7heuIcSy3Pqptzrtq7gCCL727z57YuDXko7L3Q+TyRo/wCIJBIjTIKid/E9QJ8d9yaufckKQOa20b2nfAPCa7MxWoZIEgRsBCx57YY5moFUsROm/jhebE1KG0jM/DBNEZSdR4ckvqcKFGwMSQBUtI5XYiNhZR8Jk6t9wCyoMEyJFjsYnxEEHttvtvgCkr1P81gEmQetp2Fj8x+tzjQjJBqShTPLdCd/Ij4TfdfUQJw29+YpURCqca5JPVrgMEImYiLCbbT0B6beNsSZBuo338POcUrwc06iXYpJgNuvcHoRtcWPhiQy7U2GnmUwAOomIA/EOsG/bqcB7Gx3T6KznBrqcPVQbLq0mBq/e+BNTC2mMMFcN8Jv2n8rW+mOrUwQFMz9D54UOuy0GTlho7JcQx3OOAUdZxKvldG8kdx/PEFbsuO32T7XgqYqjouJy58MQBbyx4V7titdbolr00x8zY7ERpHQnHuO1XK8l+hDYoep3T6YjpDbAjFtIdN/HEhtIUuJA0CgMuN/t/xiWgmD9vPF7WxUtInmNh47/wBPzwUa7LNmfrr7L2gispgww3Exudx+X074qDiCpmR0H6fvzxPL1dJkDUr7zHjO+3W+2+I1OGhg7CYMaSDHLB3HmBcmD98GaBeqFI7KNFLJ5J9RJJYnpNh5kdY6DBmZyxWCLxuAIO3T6d8eUeLqZUA6l7iAdr/0i+KK2dcNJM/aPLEEHipaC4d0aIqjxt6qkFdMH9enfx8cAV9YaRJkzFzOKa3El18o5uvSR28/H88MqFIOjMGgrBuDsTEyJiDA2+YYufEJFweJLb14IbhuYY1jrUrCWkXIkevTBfFM0BSaDJtaP4h0OJZfKtSqe8DDS1JzKk2bTBv+yJE4ka9WpSqrqdiwUKCWP/cW4H+04XdCHPDlpjGujb2Nb8eOqU1MxU+ZWU9Z/l0wyyGbeko3I3I697djj2jwsBoaosKCbS0QJY2EeESOnXC/M8QVTDTHX9P64YHgs2bOX1wRz8SbMlTBAEgztG++xnvA9cWcSpvBCkISbfhbflv8JjvbxjC450/LEdO39cMRxZQp97tttvvPqd9sVIN2DryTOUhtubp8/NB0KoVWDAKZEgrAkTbuN5t6dsEU6xP+kbk7gbdN+3fa2AM1lzUNRlfl3VQCbcqwD/u8sX1AANAksY6mBGwHQ+fn3x0jQpjdn0ROXqAqJ6mPXFGYyhmVNuo7fTBhp6AtgFgXF1JgX8LnceG2LKoJBK77wf317+GAFoB13KJFNlvLsOCRwvVifT9cSUr0UnB1TLg7RqjqPzwI4YbkLgZ5LThmbILC9Ut0UDHYrMdWJx2IpMWraFEuBPecMKOUCiT549LKtonv4dib98QLyGK20wDFrTIMeeINvHLwWdFGL+V+Kgy62BWBPcH62xdnKEBT1/46bDEuHtqCE7qSCfDSSDi3iFVWIC9OvnhqIABZWPc9sgY3lr52UuoUBLeJkz39bR+7YtfMMB+/364toUCDt648rUJwtJM4P0Oi2cJhmOgBe3X1v5/wllfMgGQL9Yt+zi6jQNQErBgTuNpjrvcj64qzNGBPTveP3+uKMnWKNqAOlgRBWzBgVO/rfwww236qhc2K2NIPgiOJUH5WKmDsNOnSZ2EAdb+MjcjFnDKTisqwQzWIJERvzAEhum9vC2D0yJki+kzy795gi+wm3lOKc2o1SjCQAAVMjoIMbdP3JwxRLVjsd37G36Jtk+FICWsTAt8t+oVgfHcntabWvSWqpBETsQpS0kxzCbTttFonCz2ezjF3D6iQsyTYyRMfQffB/G89pokqpmREGNzHbzwi6XLII65J2nOHaApRxikaShFsrEiV3YAIeaZm5NgQLAjxV0qNQ1AAh1yIkXE7eQ+uDQzPHvWJjYdukmLTbfww1zOSmSh0k79j0sTt6WM3jDrWkBJTvLjaWNw9xLFdIA6gJPSQvcnoBbAb1FY6TcDy/nifFKuj/D+HYtPxE6bSdoAY/XriiiAdsCPdNrSjIljDTpaYZfN6ZgfSw/Xw+vfHlUjSdI0n7C4mAbQQCCNjPpiCUsWVEEdT5YD27i4UjOwUTIy6ta5n6fZE0eJmQoVQu0SbDw9LYmlaWiItYeAgWj9BgKkQCL4LfToY7mwXtJJ/TBpGgtWLh3vMwbzVjKCd74FzCQoBXVi1TpiRY7G0T1jrjlzCVJX4oEmP3e+FW92rFhaLmHMaNEJe9Ei6xH5eeOweuX07beWOxL9+7qEePFECn7qijX01FBuvw+h6+eJZZYqMh+YFfUXH5YHZeRT4R6qf0jBOYbmFRCCbN69QfUY40E+1tjzHzCjlPnXuAR5r/ScVHMaJVgSCZB6j9R+mIPUFWQFIafQeuLAgEBiajDZf1/r9OuOAPFVkkYNteK9y+ovOthTg3JNvKcEV/hIBhYgO158huT5d7kYgctI1VSAPwjb+v7viS56ixnQS0AQWtAAFha3qcHYABss+R+d2rq8ApFGYyuzASGFoEjlg2i/YDaTivMcOChYaGW+/n5d/DpEbn0cS5tIdAT8qwYjrIsLf8DAmap3kfXDDXUNBSzJS2OSt/oh83m6gGliRvtABEAbi8W22wDl1bWApALHqbeRwdnaNSYLK3dVMx42sT5TieSylN1YEHUCI0mCQwMi4IJUgWieY9sNNmaI8rgpLHOfY4+iN9m1irUGoOYFwDFzeJi354v4+x/u95EsL7dW8B0GI5aiGdzSDa2VQQSAQ+pSTNgJIY+uJ8Syjsn+Ox+NWJmTGkiLfCbncDbGaWAuz9aI/a5fyqWczusQC6sCLaTuNpPbbY4uyHEKlPlUkgiw3v3HbBeayVMBn59TQEDEKBMxa5Kqqnr2xRlqLhuXT621eAn9/bGm2VgjocUq5jg7VMMjlXqVNTEAkEQPLc+Pnt2wVRy7USFWFkgF43kxp0jaTbt0kCcLKL1NYklSDsLRhv/1JiAOUnreGIIi3j5fTC2YVRCr/ALj8oOvsrUy9Nxtp1E6SpJX9AY6R1IgbhdxCgyVAsgCLnpMnafCD133wZT90hkl0B3QgQ3hzER9WI74EhlEH/ETqDcjx8fPfyws9oIulqxyOY+s1jkuqtSICrdy1zeygbdvHF+ZoqvulAgwWPqYH2H3wKtHdqV/DqP1/Pw649y2aGrVVaTYeg6D6YWdYFeifj7NxzAC7s6KziiEuEHyKB/uNz+f2wuWppfUu03Hj4+Bv+xhnSeddQ/xN9bD7kYVI2gyRIMDBIzaFiGlretymdOqWYkExE7SfI/0x2I5TieksTZQII0mNx9h1MY7DQw5OtLFfIb3+SF9+VgRqUmRbva3fbbwx4KAB1MSoPSbn9/uMGsEFhIjrM+BJB9e/XANeuKR31sbzuf8A9cB7Ig6LVdisw8ESiEi3+Gv/ALH9P3vit+IpTBFNdRG8fzOBFq1KraTYRIAO9+seEnBf91RVMnwtYCf3/XBRGG7pF8znaNS93qVCHqHSgIMHbvEdf3bB9B006lsD1O57+M/ucCVqIB1sdQ6T0G+37GLaPEQbFFtsTvEzt2v2wVzm8EuWuItSoZOeZQZmJO/X6DwW/jg+nlejdQYItzAE9ZsYI9RgejnJYHVaQCALAHvI9Y/LBdekT8Toq+Bknt5+pAwBxO6LHGHCjwVVTh6uNMPrXcGF5elzYdRJ7CxjEWyC0q6lgwpiZuTuNr3677+GG44urSdJBk2AgEm5M+p6T3wmznECWJIHp2HcHfE3omCwu0a3QDmtFwestZHWnaIgkHxGxOxgG3h54nnB/d6c1CGEwIBAFibC/QfUDtGEHsxXGqqQCo5f/leOlsW+0mZBp0yQWGqY/wBpM/fChkl7bKPh9OXuoELOzzdbqjN5VK9dRTJ0EAErtdySbzaDPh6YHXhgpkmo0N8oYXnpI38doMbnEspxQqy6RYEEAWH7nrh3/wBXpEBnBkG0TO8xPSYuevUHDvBc1mQVRpK6eQMALJO5kRbYeJJIPTp44FzOUEhmsdgTcd4I2I/iHqMGUFqAysOszEgHebSbX8x548zGbJdg2lgCRGx87m8iLg374qDaVliawW3dXZunSZdRIUd5EHw8fI/bCnLVaigmQyhoA6wZIvt0xLNZulGhQxJYbkEAiew3vgjIsCrbdI8ZBsB/t9fGMGGyALGuy8VlbmQ6W6/1GPKjq55xpbo3Q+ff8/HpgLOaS4FNoKkgxf08gR364hRz3NpqGB1MfmOnn98DfDxCbixB4o4rULaCRpidwAQPP+e1sDZog8oBETMiP3/XDPJMAyhVB8yLjbcna/p3xVxWmoB0nS3RduomOwifrt1wLs61CcGKzGnbJfVrup1C4Ah06RsSBtB79DvY47FLK1tNiPQ47DTMQANUtJhHZu6E9r11vJYimskmNJgnlt1JsIBHQbajnsrRU3Jk9R4+PfFlbNswspCDoBae5PU+JFumCsjw0teIB/SfX1nywIEtGqrI5sju5sqnoq56n+FTvHc/yH2we1hpaSW+Veg/n+7gXMq9JgTpi+9h+z6/bCutnDLKoM/MdyfpsPz74nMXJcxm9VVmFBqGDKiwjrAiR6/84KRQFMAx1MTvinJKWO0DubX7Ww4Xh50NF7XJgACfOEFvtvjqUl5OjUGtJioCwqxMm/U9O/WTAvi1ci4YaWIUfEzfDck7nc+AHocNNGhURaZd2kljqCm194JUDqdI63xbluFNUYapquNkT4VHiRAA8oB6NgjnaUAixxcXFLaoEDQGad2PUXE32Eg7n0GK1QjmkWMEG3SetrifocavO8BNGlra5mNCAnSDO2038B136g0+H++0jQ55RqFSQggtcxdtz+Hc74XkGWiUaLEVmjHolXC6Lq9WB71TpJbVsIYks0wpEjfrtiHFVd/dADQJkGflVVgzsTv6iMbTI8BQaQ51xcKBpRfJRA8zA288U8a9m/dwFIl11shErebEGbiN462jCpnAkAI3/hcxmZha07fysOaB+Ll3iAVmY7Lba5238cXpSGkgnS+4J2jaD3U2vzDbbB1XLijJIZYEAASpkrdSbjbrO2+GeU4N7+lrUBhsVMiRa+9jPlsLnYtMp2qrLOTUfuky5LlEwrESYiD9LMPEYX5lCH78s6tVrCT8W4H188NKyPQbkOxvTqC4Pfp23EHwjHuYyYaqWAW5Kso2nblsBc/KQDcwGwZoCXkjddgrNVwd4gg+s7wcMKOZB3HI1rAcp7H+RO/1GI57JKAdJi1lMWNiRe46yLjywtJamwO07xe09QfLEuaAdCqG3jVNcwhUhvi7Ou/ke/kfQxgHiMfMpDTG23n2wXQVYs2oG8CYwZn8oDPS958b2+u2x7YoHELmsAFWhuHZiKakLLJ8U76RZWEW2gSZg+Bxbm8sGXUBrQbR8SeXYeFwOvRinT3i8y2IMC+x8v5SRGGlDV8U6O8bH0ixv09Ix2UkpuOZtUQhAQN9UdCVInHuG2SyKMnKw1KTHrB7/n9RjsVOHadQVf8A+hI3TKOvVKxT5b7z8U2t1kflv4YM4dqUEBiQDJZth4L/AF+gwZmOCBQsKmqL3Mm7dTft0Gx2wtzlZlHOCFHyr599vpiridgoZE1uqjxCpyEq3xGBFvE/bz33ExgTKZa/VjvA/P8AqcQ9/wC8YSQeygGABfr/AFJwzyuRlTI9Li8joD57km/TFwNNUJzwCrMlTUQAvvX6KLgfTc+X1w5y1EkAuw1AyFWDAtEdF6y1z4jDH2b9nfeUwx5EPRd2g7knp+xGG/tBw73WWiigBLL3k+cXY+Z/TFqoWdlOZvwxjUrNLlBVrU6QAE3sTbuZ3LG/WfHH0ChladFABpRR6X/mcYvhPCHVkqMedSWABOm66QO1o2F/O+NDnISrLsKmkrMkACCCR2jrF/K+nAv9QGiwFYYd7jTjzNDrrkl3tJx5CRT2SRJIvciSPwiJuL9jijJ53TymAoghgU6gsdpLWIMzcR0xR7SVkrggAEzIaIjw7mevjfCThfEtE0qmxkDe07Ie6EzbpJPkJsxcTqmHYduUZR5reez2aoPUYOdK0QLudKg1CAAuq8FQTPZbWxR7TceoVqyhDKhSp1AhTBOx/wCMA+wns+a/vKjgmjqhQTdtMgjwgMB57Yc+3WUpl0QqANM8oAjmO2MvEPuSy79k7go4mvygEnXy2+aRnh7sVuSrG+nf4ZHwra4A6/5g6QcQynHEpV/dAhqR+YHUQ2kfMCdQm3XzMXXcf4l7tBRpLpLAGZJgHUCqze8xNrW6kkPg4WmGkAuykc2wkRY7A+c40xNVG0kcMLdmHkOKee2IX3a1FhjMAi8g9B42wspqKh2JIF9IvAkEG3MLG0EWNsE1Mmr02lgYYHSdu0i8k3PfYyRgTgeSNPMU2LgJJ3A67jyJ6zF9r3OJQavj7Jd0D2klp2O3FL84HCmeenvI3S9t+215FrHCrMgMB1HQxB3jb+Yt44+kcf4SHRnTlqATI+YdZ7267+OMScsGpqAdp+xPqN9wQfPBSKQTIOASbIwAywSQZA2m1/URMR1MYYZj/EWfjXcjqp7jt+XhEYV5ymVY72gyDHbwGx7R9cGZDW3NOgzci0+n8xgbmm7CLGRVFQ98NNpjvpM/p98QWmhSwYGfMN59QR69PV7w+jTYspJ5gSbx1Gw/p3mcRzeSNEhmYFZhQFFtz59BMH9MTqqGNpsN3S3LAoJEzvy77dMe4KrabDmlr6xe8777yOu3hjsWBSOrDShnc47N8XSB2wLxH3zsFlW7osMZvb+I+EmMM8zwllmQe0XnV0G157R1xHJ5M6tTKwKjmUGSQpnmiyCAAZk2264CHFt2teUscB2enPRK8tlSGXUSoAvq/la/ph5l11qQqlpgDcSQRsAbCN5PUbYM4T7JNWqgs29iqm0hZkkdIvYHcQcaLLZemisGA+CABZO1zOw3gzubGZxLpvDn8kuMO5x30oHTfVMMrnCtJRTQnSFUmLAkD6/vfrTmHBVXd9Tc0/hAmBP2P5RBlfW4zylVkiZvYCwHmdpiwsN4nC8VKlVgoDVG6KB369h54UfO6TQa6ent9062Nkfv6+/2THPca1AKADChYvpEdup9IFrAYWtUeq0XdugA/kLDzxoMj7EtY5htM3FJBqqEC/S4Hjbzw+yGXK8mXo+6AkExzyPxMbU/zwQYZzu/KaCXfi2tGVgtZ3Kex5ADZpxRX8Iu5HkLxgbPezYzYNKjlWoFTy1tauWXxNNtNzeJMCDNwG1VdcvQJatU940/CCT9TufthHn/AG0qOfdZWncmAiadR/TzwJ+KhZ3IBmPPh7osOFxEv5j+63metVovZXgn9zy6USZIkkg/MxBI/lhV7dD/ABaf+j/5HDnguUrUaKrXKmoWJbSSQNUkCTufTCf22P8AiU/9H8zjHeSXEu3T2CAGIGU2NVk80UHM1A1rAcvxgTcqOp++OzXs8bmkdcboY1r3B6EjY+I64G4rXdCrKjsIvoAaL9Rv64My+c2JsejA3GxsRsfD0xoQytEYEg05jh5o+KwpkkLond7+08fJKA7LY9OhGxHntgxeIakVDFiTfcTO3QiSe2+/TDhwta1RddrOsBx6fN5D6HCvOcBYDVTIqp4fEPMYZDSBmjNjrcLNLy12SUUetiiFzZpooRi6lLobkHY+W/f6yMIczl6lPlgkpIIIMwL9bqRPqO8XuSuy+PTxHkf5YPpZtalQF73vAgiFgGF3jw+5wRk3Dy8v2QpYGyD0O2/7rIMgd+UAarQSLbC3cX8t8V08qFcg6w0fELgD63Xfr9dsP85w+muqqLR8wi5mAI2JYwJ8dovivOcJImAFJ3tqU9YncXHiLdMMdqaF8bS5iynezok1FOv/ADg/OmpTgvLFwDeGU7fl2/PfDDh3C9bAAAuFBAlRYdeWBc9fuBirMcNdOSC4F/dtZh4r+o37EYsBpqrvfnNN0pD1oKMpkHdYCqIEyIA2M/EJjrGOxdqWoraSNYFkYXJ2IHQmJuL+Ax2CBthJkyNNFa7N8OSpVZwzw6gkKSsiQACN4M+Hji0BaSEqgVAhIFgGJ2B8Tb0f6i532hAJ90pa0S2w6mBuZtv2GB8zwutUGurUYmDyKtwRBgEkCwJJI20t2nGdmMv9NnjyTQjDB3jQv101XtHiApoiJzaBAYz4jzIv126WGB011W0qDUboqjb6WGGPBPZ1DqavUYqDyoggsImSdgPX642vBcmI5V9xRX8Nixm4Lm58YA88EMBcTJO6uKucS1lRxarNcP8AY64/vD6T0pU7uSdgexPpjY5fgQp04o6KI0zGmWJPRn6eYGLstVoh2dCHb4QAASAIsI9AST0xhM3xnPZo+7pKz9DpsB4sdl+owB2Ojj7sDbPMosOBlxNmV2UDe1qDxehkw0v7yod4jbt5W3O+MznfbSvmW93l0Ziflpjv1J2HngzIf2dgD3merAgXKKdKD/UxufSPPDCt7U5bLJ7vK0lgdQNK+f4nPifrjMmmdIbkdfhwWlh4omd3CsznmdglvD/7PatTnzlXQu5RDeP4nNh6T54aHjeSySlMtTVj1K7H/U5kt98ZnOcZzGacJJcnZF2t1Cjt3w04T7DVXaa5FNeiggufOLKPUnwGIYySXRo0TMzI2d7GyWf7R1f6eae5DiTV8uKrQGLbCYEOB+WFPtll2102gxouY8TiHDPbXLrWpZXK0jpNTSWYwZJvA3me5HlinjXtI7ZlAab0wVAXmBm5ksIi94g2jc4OMJY31SDZXRTZ2spupA8Dss3muIe7ZbSCPyOOWnTq3ptobrHXzXY+f3x5SzuWz1jNGqqkki6RaSe328zgbO8Eq0bkak6Ol1+23rinZlm2hWu3ExSHK7Q+Kvd2p/GIH4lkr6jdfy8cGUs6bGfJlI28DcHC3LcVYfFzD7/Xri9aKPJptoY7gbHzXY+Yv445r8pv4TzG3qOvJElhzNyvGYeO/ofv7plmsvRrAFp1Rd1WDPionUPH7DCTPcDdBqWKifiW/wBRuMH5OjUZwhWGMwwPKYBN5uhMdbT1wWM24gEkEbeU7GbMJkx4nDYxLHGpd/7h9R15LJk/D3C3QH/E7+h6Hisv/eDBDXkb9QdwfGCAfTDTL1Q5LLpMqJB3nsdrCT5z5DEuKZEVSrqqg31RIDE7EgXHj54W5jLKE1UzDC8hjA0sUIggE8yv9B0vhxjXZbbRAWZJq8NksO0+w65JrkcxTouXKHYTaCAxi9hq779+2Hz0qVdejj7j+Yxj6mYZqbCxLLp1dRIi42MSemC8jUGsaX0QIDTvCgDVMbkX8fTF4cQ0toc9lEmDkY45h42NkFxfJe6zAVjqBFiQs6SCLyLkfsY7HvGFqViKh3VdMgWLEEgz0O/bwx2DGeMbqjcPO68qbV8pQy505h2q1QJ/u9ASR1522X8/DDzgvDK+ZRK1ZFy9PV7wS1yACqgyNRGkmdgwAXZjFWa45kMi7VKSBqrAA1HJJMQOVfGB8IwOg4ln3n3T06e+qtygj/TOofQ+mM04o5fyW0OZ2/frRM/6TW8Q6vDj7cPVPc5x/KZYHQBVb8TxE/l+Zwjbi+d4g0UEZl2LHlpjzJ38t/DDfLexmTysVM3U98/Zvh/2oLn1t4DE+I+3EDTQQIosCQJA8FFl++M2WXObecx+XstPDRgaYSP/ACPX6Jz7P8NGRy8V6iF2JLsJAPZQNzA7DvbCnP8At5TRdGWQQNmIgeij+f0w/wAnk9WXDRNWpSu7SSS6dzcCTsLeGMXVyWQyraqz/wB4qD/t0/hB/iP9fTHMjc/U6DmgQGBz3ult7r2HHrxKBGbzGdq6QWqt/wCqjx+VB9JwxHAaOWOrO1l8KNOS58z08ojxwq4n7d1WXRRC5an+GmIPqRF/IDGUzXEokk+ZJ/XDDI2N+EWfH7J58s7xRPZt5N39+HotlmfbUUgUydFMup3eA1RvMmfvq88Osv7UVKuTpkVAhjQxWWqsyQGgRu3K03+P1x8pT3tQjSCA3wlgeb/SoBd/9qnzxqfYHJVswM1Qo1Cp0qxLgKSw1AKq3KqQSCxP4LDD7IZasrKllwrKDRx339ymGd4SiZ2jmVDU11o4ggkC9oAIEaStybr4gYSvxjXV1Bqh/wANpLBSbI5sAB4Ye8K9lM2DFUe7QOG11RMMCD/hoDJmLlioi8bYu477B0qRinVAOkDnDHWGTmsgOkXN+kjfDAhcdUn27W227voLKcPoDL5YwCHqkLqmeVQC3QQJYLf+LtgylxqpQVAhAJlyNwVNgCPQm34hiL+z1dqyioppqTpBiUA3ARlkEG+8Hre+M+c2azM9M9bo8AKBAhanwMBIHNpO2+BywveDomIZomUHlaxM5lswecf3eofmW6E+I6fbzxDNcHqU+aNS9HUysd7bev1xmEzBDaWBVhurAg/Q9PHDPh3GKlEzTYgdRup8xjMfERoVsQyOYLidY5HUenJM6OdYb8w++Df74Ku7aj2O/wCuBqfEMtX/AMxTQc/MnwE+I+X93wYOBBFkQ6m+oX9bbYVc3KnG4iN+jhldy+xSv3hpnmBUdGF19T8vr9ceV6a1FdUfQSxLFYYF/hbUNie5sfHFrZso5U8y/e4++Bq3CEeTQc0XJk6die5U/mI9cHbIAbHdPMbeo68kOWE13hmHzHkfv7oapRemgLqDFtSSRHfuPI48Rwbg+o3/AK4mM5WoA++Xb50EqR3P4T4EDHooUqvMje7buvwnzH/GJOmp9xsubTm1v4HQqVPNMqkdDGwHQ9vl9LWFrY7AtbXT/wAxbfjW6+vb1x2DCWStEucNCSSR18l9Fyns3kMgQ9UitXBkFgGYN3C/L5sZ8cU8U9uajWpD3Y77t9dh6fXAGT9mqpl80RlqI3Z2GonsB/M+gOOr+1WUy1spR964/wC7VmJ7gbn/ANcLGKR5/MNITBhWG2jtHf8AX7fqvKPAs1X54CKbmpVbSI7mZY/T1GPc1nuH5TSwDZup8pJIpalNyOjwY/F6YUUPad6+ZpnNN72mWgo1qY1SoJUWgEg37Xw79oETO0TK/wCSxg6SqimQRCgEFobci3ODeIw5DFGPh35lBxU0zv8AdPd/tboPufkkHGfbfMZizPpT8Ccqx49W9TjN1+IwQBcnYC5PkBc4Hr8MqqWZUqvSUwSokAkatOqCJF5jt0x9Q9jfYXLNlaOYdS3vE1MNRWndiIdp1vEbFwp7YZGG/qebQDjWxjJE2l83pZKvUkwwCxqCrrYSQBIHLTuQOdl8sfQfZj+zBPeMarhvdlfgIctqQP8AGQFQcw+BQf4r4fe0HEaS5VqNEAi0CkgWmoDjbYFrdO2+MNwv2mrZdkpVXLZYsNRXldQYEkAf4kC5HMT3wzHkbsKWZPJNKD3l9Oy9DJ5IMKSqrEX089Rj/G5JP1bGJ9neOrlszUqVH0o1MqoKSwflgBgDK2JgHxjG4ORCUDUpKurSCjVOa7wAdIIgc0xI8sfIs9VcEjlqASCack2tLIw1jYdxhoApBkZPFa7gvtSc8Xo0hcMTqcFQg5iNUAs0wCLXKMCb4VVMs7VXZa1OodJZFAqggIjuBLKZgAETF1HU4zHsdxQjM1XRjTimY0kgyHT6Wn64YZH2+zFctTapWAZHJJrEiyMYgrBBwzEAWkkda+B+iq8EO0TLhPtxRapUZzpEEgaDuD8AiZMwRc3We+FvszSdZliCVIlFgLLUzCrI5eW4AHxbHGW4XmTBCpcdVnba5Pw/XGu9lxUZ5104FnUBnsVd5JWB8kQs4XsuRXR6aojN8KDLzorID8VMSinxTlNM/wCn3R88IuJ8GehphgNWqFZpHISDzgDRtMOAInmMHGi43xj3CKyjXVafdlHhSATJ1WYATBUhTcWi+FnBXqNUZ3Y6m1HkAGnUtQFh8OppabC8G+AShuzhaLhTLGbDtEiGZKnS4Kk3APUdwdmHiJGGPD+NVKJmm5XuNwfMG2GOb4fysHRai7saYHbd6ZET/EVVv48ZLiVMpVqU018jQbFliJkEyVt0JbrfCJw7X/CttuMoVKLviFtqfGsvXI98vunNtaXUna4/588TzPBXUalh1/El9vuDhDwPhy04rOC2lSw7arabRNyyiQes23wTleKVKSl1MM7bjYkczErsZ1AYWlwoaLBTGHxbw6o9uR60R1LPEWPMPv8A1xGhw2gX1oIJBBUWF+sdCPDE6fGqFa1ZPdOf+4gtPdl/59MdX4VUA1IBVTo9MyPUbj7+eEsrm+C1GzxPIDhlPjt6FX5ke7QleYAbRBjr5+WOxTlnqRzAEdusfkcdiGEDfX1RHtdaTcR4vUrNrquznux28ugHlhf/AHgkSPh/Gx0p6E/EfBZPhhn7NcFTNU8yw1GpRpg0wwUsztIEIeRUEXLaomdQjFf/AEKlT585mNbfgpsG9DVaVHlTD+mN1mEA1evLyfiNd2IUo0uBvUyb5oH3qioKSrDKHdokKBzvAINys3tbG19ofY7MLVSrSqxKrz1m92J0gkqgGpgfwAEgzPYZfJe1KqDToq+XoXlqQuWIAu1RwzyLEBh05cNfYn2kX+8ihVH94eqwSizDRFzGuJJUCLRaIvuHGiJuhCznSTPs2iuJ5H3WQ9wKlWoWfU1ULpVTExTUsLbk/B8W2A/ZbjdVs1Ty+cZq1NuSmwLagxMDUtQwQbywBjucaj+0OkyImqtpVAG0pRXTqcsgJUnVEDfV6dMfO/7/AFqZWpQ0VHRgwZTJBBmSjgNPofPBJJM2jh1t9EFjDVhfU/bigaWVhCtMMeYhNRKrzRLEE8xG0ffHynN5p4aFWpawT1sVaGG/SRhjmval6rCqSWGx1XdCRdW1eoiysJsOgWcyAqQ1EiWuEm9iQdE3YSNviHWdyE95BbI9hTqp/aFWzGXXroAWrTDMujTABASDBgQ7FiD2tIWdya5oe8owKvVbDUxkysQFqWMoLG5Xqq50GuKnIrO6gzykkCOaeoWO9sNeG1nqK9I0kBMt8IWyiYMQeliIuT3x2atTsnYnZm2wahC8IqulaprjVo0nWt/8xCZ6/CDi9KWXTW1JecAxrJIi5MCbH67eZN1fJ5uo2h1ZAttVQMdugMM7AbxMCx7YlmPZmqmzLI3uYMqjWgEAc25tcYq6TkdFR2ZzrAAWf4Zw+rWA6ILajZB9Nz4AEntjS0M2tHTSoLraQTcqSwnnYowKkCYAaEEkkseUFKlRG11KbAopK6tXyi+meVfQYTZnjFRg0IqK5vpSAZMxfpbbwxcOBHdKIX1q9unJPONe0jV6qhdVRaYgPy/EbtzgLqWQIZ7mJk2xf7P1XNRQHUQRIALSCVUgmQNj0nzxnstlne/yjq1lH8vQYeLUWkPdIAzn4pAM9bg/KN9Pq22kTeuZJOkJ0Gyf+0XEhRpalUNU1FU3TS3KYbYoQLwpM7T2R8Hes9V3qOxZx8ojTYgsJIJaJ+nxWxVxHjdSoEWSypeS3Lqt8LPfTA/ER2A6k8AR3YBKqBlgwEZxBdKZBJKzGvYfUYKx+V1tGqu1jjH3lRnslXRQvxotyaYJJuZZ0POCJNxK73vOOr5IscwUaFygUOfiBDSZKgalIOrUQW22thz7RcSNFNJVGqNJpuNQUaSAZWA9Nl7XFxc4z+Z9oWRYqVDXFVStSVcCCQ2kVAdYE/LLL/DikjIncNUwyWZlEHRDGpABaApsHBDIT2DC0+Bg+GC8nn6lI6qbFT4bHzGxwFk8imsPQrFASAyOyjUs3Van+VUtPK4Q/wAJwR7Q+6oZqpSXUiAgqwU6SGUNzU2giJIlCBb4ThCTB8WrTi/Eb7so68lpMr7TU6lq66G/Gm3qP0nHmMuDy6rFPxqZT1MAofBwuOxnPw1HULSZI0i2P08/uiavtJWaF0olFTPuo0r/AOFOIP8AE1/4sKs7m6ZqFwtz0LF48tZP0OrwjFCZZ38vKPWB+cYJo5FRvLkdBf69B5yfLGu6QlYbYWt8UKarubT/AE8+g8NsMeDU6lCqlRW0VFIKnradpjeRtiFXOpT3IXwW5/8ALYf7RgA8YLMBSAUkxqO8nrJv9IxLWuOq58gApbTNcaqe8NRwGRhBkFrG5R5M1VMdTPKCCpEYXZ7gquQaLAEiRTZgG/2FgPeD6N3GNlmfZuu+oUUVqJ2qIytqWZBapqJ7GJA8BiGc9mUbKr//ACV98pIYArWBAgAcp0yBAlmixvgpB4oObKAW1fXBYRchnFDOAyhSFJZgGv0hiGja+2HnDuE18zli7aP8MchqBQrAA7M3KTYgFe3XDP8A6QKVBhczGpmJYwrA6QBCIJF1Ab/UJxnqeqk6tRb4fkbYj8PNP2a2IIoUuLs91VppwnhdW7VCWMEKNlFiN2Gto30wu2KODcTOWq85ZqJ1MyLBl9BCyLEjUVMc0DaCcbHjhHuVcf4PvEpkQ6rdzSMKCNT8rMNQgDTt1x8mfidyCxBFtNSxBHTUo/NR54I6B5bp1aVjc3MSd1ueEcYXNmsqKwZSWdmUFmQK7bBpYlkDX6+EDA7UTTFSoHD6QX0mmyyF3Go1G3EDynucZz2Zzb0/f1NTBgqwwZh+MAAowgX2BwXmOO1atGsrs5HuyY97WMmR0aoQd+owuXFpy+XAJlseZpef1+isPHlqU3CqQWsCyrHyw1zDH4xeTBEzjzh/CmOXIDH4t/iBgCzDc7yIDb7Yy6Z7SIZx9yfKBb6kY1Hs7nj7pmlyDcDShMTBeLHTuDzfphiOB7joEvI5uXUodMhWDaiA2kEhgA4JVS2kG5U2iLG+2F1fNZurreDpgatOn4bgTFyLdfXD3jObd6hVCKS7Fpu0mdzB03HTfBHBODoyOmon4TIJDBpbm1Qb3PyjzG+KBtEhGaaALq9ll6XD3JBdtE7azc+S/E3oMPqOYWmPc0VDmefVEHSd6l40jcIDpFiSxjSWns69NiwdY0sQTpQyFJEmdLSQBZibziGU4bmwxD0KlTUZJKsP9yusAfXT4Y6iBoiB5cTdVytLvaKu1dkGsn3awAz6omJhmltNrazIA6bYSM7oYYH9R/8AIecjHuczqLWqIb6HZQ4O4ViAZURsOx88EUc1IgEOD0MT/NWP3wJ7XA2USN7aoKvJ1UXUVRCzCOYNb/aGAP7tizL8QqqBTZBWpzAXTrUE2stmpE90KeuIVMsjG0o3Y/1v+eKalOom4kd/0I28sc2Qhc6FrtlpkzNNadGgQcv7qsKsOzfA/wAdNaiwUVv/APQAWgud8djOZfPaQ2nSpbdtCau1iR/+J8cdgwkbxS5heFF+JA8qA1D4CF9QPzJxRX9+43UD8Kkb+nLP6YIyGWQqF1Hl3W4uSTMfaZwcppC0DbuPGD279J8cUADToFcuDhqUlXhgF6rwewkt+v29cEoFpxCin4vOo+g5h9YxLOBUlaU6ibwLgedz98UUcoTeB4kmftt9cFMvIIeQNGZxTH/qYCg6goOwA+KDE6RM3B3Prvg/gntPWNamKWhQlmLqIKEhIKqP4gAAe3nheKlLkSrT94dgwco0SWjqpAnDHLZrLUVJCohNiCC7FZDTLSDcD5QLfQhdG1l8UIAudtot/wC3nuHXTTK1GL3NyshKiiWsl3NP4djucfMM0LMpLp0PzenNzD6nGqzvC2dVrKxHKIZ7BlIFub4rEiAD498BZ3huukrtpM2lXWRHQ6yNURsTI7kRgBPNAbmumpJQz9YotMVQCvw3EVF/A4aJIFhqlSLWtJea4O1ekajo9JxyyVY6vP5mAtzXYSJ1fFgehwRKjOCWbTTdhotGlGYFpBtIGx9cPPZTgnvUzCFyoRl3klQSwkCwJaABfpeAJwUTPoAK7aJo7rO8Gyr0GbUYWQTpIIeAwjyvceHTF/Ea2uky0wEJ3CwA42g/v6741eV9lcujI9Z6lZWYQdSiACOg1Bx4SJmwG+A63A6NT/LZkYKvNeLKoPJpmJjrN5xRxcXZkWuF9deCyXDPZ+zM8sFGoqoJBjxHxeSnzIwdT4nUUh2Gin8tMgAsRsZIGiPxCIFlwbxnIVMvQLe8uzQHBuRpJYX2b4bdRsSDdC/CjCuaklzswM7Az1ny/YIJnVqENwCuOcLElnYljJ+YyTNi389XmcPvZ8gSxLLqUiTUIEakCkkjQs84GoQYOFfDuGrJm8AmSVC2BOxMnzMDz2wxyha1Rm0INiGt/uYWJgC3WwAAAGBWd1V2fYr3j3tE9Ot7qpKqAIIVSGBAu6g3IuNyLfDgIcQRKRI0skwAPhBMgAiJHqvocVcQp0WUMwtMBkJU3JYmIKi52gb2jYBZjLU1RlphiWiS5GwMxAH3nB80bo74oga4OAVFb3VQy6lGYk6kgqT6WPpGOy/B5DEF5H4RNr3K9RYdcRylYry6QR37dYN4jffDfhmZJ1XHTqI32g8vX97YE6SxvSMG5TtaTvmHpjm0ugtIvHoYK+kDFuX4sOjafBrjykXHkRGCuL5kE6CnMQCWNrjbcSe9zGAs9kCROkEeFiPUfzwJzQd1PaEbbeKvr+7Pxch6ERB8un0jHYjw+upOkqQwAv3tHQT0x2B5SEQzgK3J5fmimhLHq1z9PhA67W74ZZjK7KanMFuZIFixkmDAhtiNgDaYxNc+KWqacKBdVI5ulz8U+ZgG8YQZjPVagIChF3ImWPnqMm+w74jKTratnbsAvVIMtspJI2Aif3tidOrqsilo/DsPMnb1GBlybNdjHmb/AL+mNPQ4epEmWXcA2UCZHKu3nI22wRuuyDM4MHNKKGUqtVSnZdRAlOYgNF59e8Ya5b2fj5FTuahFR/8AxHIh/wBUeeLl4YWrSwK0hEtZQQALKbdvHb6s8zn6QMrqIGwFhYRGptxvbSd99sXDAN0MYoNGqOXiOWqvpc1UqAAEBUdeUBZB1Lp22I9Thjl61E0PcLSUrXaAarKGnYEBCIm0DUenfGUoMxZhSQKzXOhSzE+LGW+lsE5fhL6iahTVpOkOdR1SNwJMgSYPbbHGikQWB1tCcZrgK5VG1CwAOkAsJayjSgiZ8P65Slx00w4pkAMIYQPGLHYjUenXG59qfaWjVpikoYEgAF2iBIJCqBpF13ZhcXi5HzHilKolm5x0LCZjtN1I6ixGA9prX1Wo2HS/oth7IZylmMtVGYdS4YKnvDVVShD6p9yepaL9zgX2lqUsvQU0Wpq+vTFN6jjQQ0khzPxEbYScAJai6U/8w1NWkEyVVYkT/q74jx2sy0VRzLh9WktJAKwCd+x+uDh52SZj/M6pTr8X106aVCAEJg/DeAO9rQIHbDnJ5enUpKAQZnlbmvud+YdLqROMjkfeOeW3duw2uTJ9PTGpyWcCqV1EhbkBh+FV5laFJkbhpExBIwLPqm3RaaqqvkaSIywVEjUVKuoie5BFyLXNpkxj3K5ZACVq69SssBSFOpSvNMEgTMAE2wCcrVUlkkggE6W1QSoLTBJImd8RpcQFgyxH4YH2gr9IOCCgs8uBdZQ3FOHmkFZIQkkMFeRHLBAPMASSIM7dMD1qNQdFfxp7jzUj8h64dcTr066p7sDWoiCQCQfFus9j1OPa2RRjHzAAn5SJ22G891JxQtO4Wi2Vr91l2q3BEGDcbH6G0/XDClWRbR/htaZ8R5AEW6fUHFXGOHQxLagbC99UACxG5t2wCXeieR2HWDsSOv7GIq91a61Cb5nLug/HT8pWfX4T4WOAmzMAGGQbAkErNj59u++C6FSo51hwCQJKi+2x2+l8HUcmxp7kCTtBB2mRbt2Pl1xUd3Zd2gf8WhWfytTS2p4INidxB8iI6WMbY7F3Eshpg8qGYOn0+WZHW0DHYI02ECQNBRnGqjvVamW0qhAgSJsDeeomIi2KaGSEEKpY/s3PTp2xUlEkliVEkmWPWTsq3w5ocLBRW1kgmJYaVG9wBNrEeeOyqjpsooK3I0EQDYt4cx+swPqfLB9CuzuqooUkgTGoiTE3tbwHrgzg/s+Kh5KdSuR1jTTHqTceRGNrwv2Fqxz1BRX8FEQfVuv388Ea0nZKuc9+6yC8LEyULE7PXYibbqi8zf8AtjqHDS+ZZEpBizHQGlVADMZIAA2jqY2K2xpOKZdKNYqpkKZbaSAIOqYBvN5HjHU7+z3Kg1a5cf4iEegYv4mCYBv3GL5OFqrWjUddaqeR9gHYD31UKv4KSgD1MQf/ABw/yHshlqXw0gT+J+Y/+2HqriYp4vTQrL5LW4ejZ9KHu92JDMBp+EsAq6YIsAZJmMKfaHgddaZigX1GzhE92ABGl/hG2xgEXx9hzPAVZtaM1JpmViJPUq0qT4xOM/mvYpncGtmDWUH/ALmo9DECYHSY+22M6QZHWSPXr6FaDZWFoFVS+SZbhDU6TRUSmzAkpS1OS2k6Rr+FVmJGo9cA57IGpbWj6TyrUYow/hk2byDY+8ZP2XoIwaJMEELyrBI6C8xA363m2PnfEsrTL1NSD4iPoYAv1gbi9sBM7Wnf5dfojNcXWAOuvFYygWpaUakVk76AFvblkmdzcyThnwJkq5kpoC85kCNJhtO0CN/ERO2GGX4GFPJWNNS2wuIuQCpkE+JHTGh4VwenTuDrO82F+8KAJ8xhuEiV3dI68P4QpCGNIIOq8zPs1Re+nQ34ksZ79sZb2m4C9JZOmqptqIIYT1JW59beGN/hb7RAf3arqFghP0E4edEEjuvn9LKE015UIEghhF9TXDDY7WLDbbFGZV6QUgOFvytcCIgqYAgzuI23ODeG1yqC4MHUYj4G1ATplhtsR1HXGrT2bR6asrMjFblYgk7yuxv+W+A5L2VS3VfP8znxUWGseh3E+RM/ngKsilYse8X+3T1AxqOO+zZpKWZFZZ+JIUibXU8v73wh/wClKUBCtq6lGkiy3gzImbiOt8DLeau17m7oLhiAOwBF15RzkEgjoknbVtjT8PKik0oSQZaCytGlRqAaZGqx1C2obSMY/MakZWB1G8HSQwiJnfofEYP4VxUJUDAmkd2EWkAzEm0iRDDYkGRiWmk0CHAlE57KBqjOlYGT8DjQR4Ag6T9RjsTzWdy9ZWhWWrvoSWRiO1tVOex1ATvjsHbEXbIZLFDJ5dQrNAkNAm+7N0Nsa6nl1MAiZAvJmCWtO8WFpx2OwAKjQDa+rcOpAKAAAMNKa47HYc4IBXxb2kzDNmKwZmILtK6jp5HYLyzFvLe+98bz+z+kBXzkADnXbzqY7HYzIyTKb5n6rXxDQIG0OH/lbkDGV9ruM1qTotN9IJvAHh1InHY7DgWWzdaNWkGbwzRPgYHnitEAZh2Bj7Y7HYx5/h9SmGqqmsOm+5G52GqPyGPlHEhNaqb2J692g/bHY7CTk3DxXtOmPeURFiVBHcSN8NM8oGYSAFmCQAAJ0k7CwuBb9cdjsPYQAsH/ADb9VWb4vQpB/Z1x2vmKbe+fXpiCQoPTsBPrh97Tf/1a3/02/wDtOOx2PQf0+iQPxr5rxKzLEjkix6F3keIPbH1PhY/wKf8ApH7vvjzHYTw3xOTeKHcYq+K0waTgieU/kcfO6d6d785H2Jx2OwyQNUqxJuLOffBZJEHe/wArdTfoMLzUPvDt8R6DuR1x2Owo3cJn+g9c07ytIaB5enzdNugx2Ox2CPOpQeAX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4" name="AutoShape 10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xmlns="" id="{F81DC78A-5E10-46C0-B31A-EE0795C12A32}"/>
              </a:ext>
            </a:extLst>
          </p:cNvPr>
          <p:cNvSpPr/>
          <p:nvPr/>
        </p:nvSpPr>
        <p:spPr>
          <a:xfrm>
            <a:off x="540000" y="360000"/>
            <a:ext cx="1106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Rural houses 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(Europe)</a:t>
            </a:r>
          </a:p>
        </p:txBody>
      </p:sp>
      <p:sp>
        <p:nvSpPr>
          <p:cNvPr id="18" name="内容占位符 2">
            <a:extLst>
              <a:ext uri="{FF2B5EF4-FFF2-40B4-BE49-F238E27FC236}">
                <a16:creationId xmlns:a16="http://schemas.microsoft.com/office/drawing/2014/main" xmlns="" id="{AEAD2603-EA61-48E5-B4DF-22993CEBF113}"/>
              </a:ext>
            </a:extLst>
          </p:cNvPr>
          <p:cNvSpPr txBox="1">
            <a:spLocks/>
          </p:cNvSpPr>
          <p:nvPr/>
        </p:nvSpPr>
        <p:spPr>
          <a:xfrm>
            <a:off x="540000" y="1152000"/>
            <a:ext cx="9962020" cy="8940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Between the 13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the 15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century: timber, stone (foundations and walls) and clay (nogging)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000"/>
            <a:ext cx="1397529" cy="54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663" y="2550163"/>
            <a:ext cx="5195340" cy="240208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114179" y="2744774"/>
            <a:ext cx="3659445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CA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Logs laid horizontally to form walls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CA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Notching at the corner intersections to provide stability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31975" y="5102380"/>
            <a:ext cx="40112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CA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Details of log house corners [1]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565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68558" y="6216815"/>
            <a:ext cx="610320" cy="528064"/>
          </a:xfrm>
        </p:spPr>
        <p:txBody>
          <a:bodyPr/>
          <a:lstStyle/>
          <a:p>
            <a:fld id="{79AA0B8D-5002-4A0E-8DCD-D60B08B37DCE}" type="slidenum">
              <a:rPr lang="en-CA" sz="3200" smtClean="0">
                <a:solidFill>
                  <a:schemeClr val="tx1"/>
                </a:solidFill>
              </a:rPr>
              <a:t>8</a:t>
            </a:fld>
            <a:endParaRPr lang="en-CA" sz="3200" dirty="0">
              <a:solidFill>
                <a:schemeClr val="tx1"/>
              </a:solidFill>
            </a:endParaRPr>
          </a:p>
        </p:txBody>
      </p:sp>
      <p:sp>
        <p:nvSpPr>
          <p:cNvPr id="10" name="AutoShape 2" descr="http://t10.baidu.com/it/u=4006527200,2801502287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2" name="AutoShape 6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3" name="AutoShape 8" descr="data:image/jpeg;base64,/9j/4AAQSkZJRgABAQAAAQABAAD/2wCEAAkGBhMSERUUExQVFBUWGR4aGBgYFxgcGxsYFxgYFx0ZGyAYHSYgGBwjHRgYHy8gIycpLCwsFx4xNjAqNSYrLCkBCQoKDgwOGg8PGjQlHyQpLC8sLC8sLywsLCwsLCwsLCkqLCwsLCwsLCwpLCwsLCwsLCwsLCwsLCwsLCwsLCksLP/AABEIARMAuAMBIgACEQEDEQH/xAAbAAACAwEBAQAAAAAAAAAAAAAEBQIDBgABB//EAEMQAAIBAgQEAwYEAwcEAQQDAAECEQMhAAQSMQUiQVFhcYEGEzJCkaFSsdHwYsHhBxQjM3KC8RVDkqLCc7LS4iQ0Y//EABoBAAIDAQEAAAAAAAAAAAAAAAMEAQIFAAb/xAA3EQABBAAEAwYEBQMFAQAAAAABAAIDEQQSITFBUfATImFxgZEyocHRBSOx4fFCUoIUM3Ki0hX/2gAMAwEAAhEDEQA/APn5y4PwtjwvUXxHjfHnuUPwt9ceFai9Z++MXrVe4K45lT8S4rNFT8LY8bMfiXFbBTsfri4bSGSFJndfHFbVVO4jHpLDrOK3q9xgjQgvdS8j8Jx5rbtOOFEET0xMLNh03O/7/pgoCRkxGXQJlkKZYSTcHf0++KuI5WCT0nttirL1zT8e9+nj44aiqpUNsh3JtHn4+G+BnMHWNUtebTTxSLIs5qkNeFt5SMF1kIVrHY9PDEsrQnMiokFGBHiIXr3NvSdhbDo0sMPht1lLO/EjAOzDbWXy5Yga79h4T+o2xo+H5NlQbSTMdh+uAOEZdQIkNUX5R4kn1IkiBtaYwwzGagEAw20/hJFp7b4DMHB1bUih3dBA33SjidV9XNLAWHYeEdMChmPhhlpIA7bGbdxgbM5MzKm3bFDpv7pzD4gEVsh/dfiOPQyDxxAKvUziS1B0GOIT4IVgrMdhGPfdsdzjwaz4Y9NH8TYpsiLgqjczj0Vuy48DoO5xIVz8qxiFK9COfDHY8KMdzH78MdiFy5tB7riOgj4XnEqlT8SeotihlQ7EjzxIHW6s4qb1W+YTilnU9xiRDDYziKqWNx64KAEtI+t1DT+E4spofmuf39cdTTePr+/3bFhIHe28T9/QTglLOdNm2UdJNyYAOOarFlEk28ZEfT97Y7QXggwv3628Pzvj2plQQFUR4+dv3+eDdmKtx9Epmo0FMAbgyfsNp26/fHkc6z8zKhXoQx6zv6dYOGnDeBhPC92O5PYA7eBIk7heuIcSy3Pqptzrtq7gCCL727z57YuDXko7L3Q+TyRo/wCIJBIjTIKid/E9QJ8d9yaufckKQOa20b2nfAPCa7MxWoZIEgRsBCx57YY5moFUsROm/jhebE1KG0jM/DBNEZSdR4ckvqcKFGwMSQBUtI5XYiNhZR8Jk6t9wCyoMEyJFjsYnxEEHttvtvgCkr1P81gEmQetp2Fj8x+tzjQjJBqShTPLdCd/Ij4TfdfUQJw29+YpURCqca5JPVrgMEImYiLCbbT0B6beNsSZBuo338POcUrwc06iXYpJgNuvcHoRtcWPhiQy7U2GnmUwAOomIA/EOsG/bqcB7Gx3T6KznBrqcPVQbLq0mBq/e+BNTC2mMMFcN8Jv2n8rW+mOrUwQFMz9D54UOuy0GTlho7JcQx3OOAUdZxKvldG8kdx/PEFbsuO32T7XgqYqjouJy58MQBbyx4V7titdbolr00x8zY7ERpHQnHuO1XK8l+hDYoep3T6YjpDbAjFtIdN/HEhtIUuJA0CgMuN/t/xiWgmD9vPF7WxUtInmNh47/wBPzwUa7LNmfrr7L2gispgww3Exudx+X074qDiCpmR0H6fvzxPL1dJkDUr7zHjO+3W+2+I1OGhg7CYMaSDHLB3HmBcmD98GaBeqFI7KNFLJ5J9RJJYnpNh5kdY6DBmZyxWCLxuAIO3T6d8eUeLqZUA6l7iAdr/0i+KK2dcNJM/aPLEEHipaC4d0aIqjxt6qkFdMH9enfx8cAV9YaRJkzFzOKa3El18o5uvSR28/H88MqFIOjMGgrBuDsTEyJiDA2+YYufEJFweJLb14IbhuYY1jrUrCWkXIkevTBfFM0BSaDJtaP4h0OJZfKtSqe8DDS1JzKk2bTBv+yJE4ka9WpSqrqdiwUKCWP/cW4H+04XdCHPDlpjGujb2Nb8eOqU1MxU+ZWU9Z/l0wyyGbeko3I3I697djj2jwsBoaosKCbS0QJY2EeESOnXC/M8QVTDTHX9P64YHgs2bOX1wRz8SbMlTBAEgztG++xnvA9cWcSpvBCkISbfhbflv8JjvbxjC450/LEdO39cMRxZQp97tttvvPqd9sVIN2DryTOUhtubp8/NB0KoVWDAKZEgrAkTbuN5t6dsEU6xP+kbk7gbdN+3fa2AM1lzUNRlfl3VQCbcqwD/u8sX1AANAksY6mBGwHQ+fn3x0jQpjdn0ROXqAqJ6mPXFGYyhmVNuo7fTBhp6AtgFgXF1JgX8LnceG2LKoJBK77wf317+GAFoB13KJFNlvLsOCRwvVifT9cSUr0UnB1TLg7RqjqPzwI4YbkLgZ5LThmbILC9Ut0UDHYrMdWJx2IpMWraFEuBPecMKOUCiT549LKtonv4dib98QLyGK20wDFrTIMeeINvHLwWdFGL+V+Kgy62BWBPcH62xdnKEBT1/46bDEuHtqCE7qSCfDSSDi3iFVWIC9OvnhqIABZWPc9sgY3lr52UuoUBLeJkz39bR+7YtfMMB+/364toUCDt648rUJwtJM4P0Oi2cJhmOgBe3X1v5/wllfMgGQL9Yt+zi6jQNQErBgTuNpjrvcj64qzNGBPTveP3+uKMnWKNqAOlgRBWzBgVO/rfwww236qhc2K2NIPgiOJUH5WKmDsNOnSZ2EAdb+MjcjFnDKTisqwQzWIJERvzAEhum9vC2D0yJki+kzy795gi+wm3lOKc2o1SjCQAAVMjoIMbdP3JwxRLVjsd37G36Jtk+FICWsTAt8t+oVgfHcntabWvSWqpBETsQpS0kxzCbTttFonCz2ezjF3D6iQsyTYyRMfQffB/G89pokqpmREGNzHbzwi6XLII65J2nOHaApRxikaShFsrEiV3YAIeaZm5NgQLAjxV0qNQ1AAh1yIkXE7eQ+uDQzPHvWJjYdukmLTbfww1zOSmSh0k79j0sTt6WM3jDrWkBJTvLjaWNw9xLFdIA6gJPSQvcnoBbAb1FY6TcDy/nifFKuj/D+HYtPxE6bSdoAY/XriiiAdsCPdNrSjIljDTpaYZfN6ZgfSw/Xw+vfHlUjSdI0n7C4mAbQQCCNjPpiCUsWVEEdT5YD27i4UjOwUTIy6ta5n6fZE0eJmQoVQu0SbDw9LYmlaWiItYeAgWj9BgKkQCL4LfToY7mwXtJJ/TBpGgtWLh3vMwbzVjKCd74FzCQoBXVi1TpiRY7G0T1jrjlzCVJX4oEmP3e+FW92rFhaLmHMaNEJe9Ei6xH5eeOweuX07beWOxL9+7qEePFECn7qijX01FBuvw+h6+eJZZYqMh+YFfUXH5YHZeRT4R6qf0jBOYbmFRCCbN69QfUY40E+1tjzHzCjlPnXuAR5r/ScVHMaJVgSCZB6j9R+mIPUFWQFIafQeuLAgEBiajDZf1/r9OuOAPFVkkYNteK9y+ovOthTg3JNvKcEV/hIBhYgO158huT5d7kYgctI1VSAPwjb+v7viS56ixnQS0AQWtAAFha3qcHYABss+R+d2rq8ApFGYyuzASGFoEjlg2i/YDaTivMcOChYaGW+/n5d/DpEbn0cS5tIdAT8qwYjrIsLf8DAmap3kfXDDXUNBSzJS2OSt/oh83m6gGliRvtABEAbi8W22wDl1bWApALHqbeRwdnaNSYLK3dVMx42sT5TieSylN1YEHUCI0mCQwMi4IJUgWieY9sNNmaI8rgpLHOfY4+iN9m1irUGoOYFwDFzeJi354v4+x/u95EsL7dW8B0GI5aiGdzSDa2VQQSAQ+pSTNgJIY+uJ8Syjsn+Ox+NWJmTGkiLfCbncDbGaWAuz9aI/a5fyqWczusQC6sCLaTuNpPbbY4uyHEKlPlUkgiw3v3HbBeayVMBn59TQEDEKBMxa5Kqqnr2xRlqLhuXT621eAn9/bGm2VgjocUq5jg7VMMjlXqVNTEAkEQPLc+Pnt2wVRy7USFWFkgF43kxp0jaTbt0kCcLKL1NYklSDsLRhv/1JiAOUnreGIIi3j5fTC2YVRCr/ALj8oOvsrUy9Nxtp1E6SpJX9AY6R1IgbhdxCgyVAsgCLnpMnafCD133wZT90hkl0B3QgQ3hzER9WI74EhlEH/ETqDcjx8fPfyws9oIulqxyOY+s1jkuqtSICrdy1zeygbdvHF+ZoqvulAgwWPqYH2H3wKtHdqV/DqP1/Pw649y2aGrVVaTYeg6D6YWdYFeifj7NxzAC7s6KziiEuEHyKB/uNz+f2wuWppfUu03Hj4+Bv+xhnSeddQ/xN9bD7kYVI2gyRIMDBIzaFiGlretymdOqWYkExE7SfI/0x2I5TieksTZQII0mNx9h1MY7DQw5OtLFfIb3+SF9+VgRqUmRbva3fbbwx4KAB1MSoPSbn9/uMGsEFhIjrM+BJB9e/XANeuKR31sbzuf8A9cB7Ig6LVdisw8ESiEi3+Gv/ALH9P3vit+IpTBFNdRG8fzOBFq1KraTYRIAO9+seEnBf91RVMnwtYCf3/XBRGG7pF8znaNS93qVCHqHSgIMHbvEdf3bB9B006lsD1O57+M/ucCVqIB1sdQ6T0G+37GLaPEQbFFtsTvEzt2v2wVzm8EuWuItSoZOeZQZmJO/X6DwW/jg+nlejdQYItzAE9ZsYI9RgejnJYHVaQCALAHvI9Y/LBdekT8Toq+Bknt5+pAwBxO6LHGHCjwVVTh6uNMPrXcGF5elzYdRJ7CxjEWyC0q6lgwpiZuTuNr3677+GG44urSdJBk2AgEm5M+p6T3wmznECWJIHp2HcHfE3omCwu0a3QDmtFwestZHWnaIgkHxGxOxgG3h54nnB/d6c1CGEwIBAFibC/QfUDtGEHsxXGqqQCo5f/leOlsW+0mZBp0yQWGqY/wBpM/fChkl7bKPh9OXuoELOzzdbqjN5VK9dRTJ0EAErtdySbzaDPh6YHXhgpkmo0N8oYXnpI38doMbnEspxQqy6RYEEAWH7nrh3/wBXpEBnBkG0TO8xPSYuevUHDvBc1mQVRpK6eQMALJO5kRbYeJJIPTp44FzOUEhmsdgTcd4I2I/iHqMGUFqAysOszEgHebSbX8x548zGbJdg2lgCRGx87m8iLg374qDaVliawW3dXZunSZdRIUd5EHw8fI/bCnLVaigmQyhoA6wZIvt0xLNZulGhQxJYbkEAiew3vgjIsCrbdI8ZBsB/t9fGMGGyALGuy8VlbmQ6W6/1GPKjq55xpbo3Q+ff8/HpgLOaS4FNoKkgxf08gR364hRz3NpqGB1MfmOnn98DfDxCbixB4o4rULaCRpidwAQPP+e1sDZog8oBETMiP3/XDPJMAyhVB8yLjbcna/p3xVxWmoB0nS3RduomOwifrt1wLs61CcGKzGnbJfVrup1C4Ah06RsSBtB79DvY47FLK1tNiPQ47DTMQANUtJhHZu6E9r11vJYimskmNJgnlt1JsIBHQbajnsrRU3Jk9R4+PfFlbNswspCDoBae5PU+JFumCsjw0teIB/SfX1nywIEtGqrI5sju5sqnoq56n+FTvHc/yH2we1hpaSW+Veg/n+7gXMq9JgTpi+9h+z6/bCutnDLKoM/MdyfpsPz74nMXJcxm9VVmFBqGDKiwjrAiR6/84KRQFMAx1MTvinJKWO0DubX7Ww4Xh50NF7XJgACfOEFvtvjqUl5OjUGtJioCwqxMm/U9O/WTAvi1ci4YaWIUfEzfDck7nc+AHocNNGhURaZd2kljqCm194JUDqdI63xbluFNUYapquNkT4VHiRAA8oB6NgjnaUAixxcXFLaoEDQGad2PUXE32Eg7n0GK1QjmkWMEG3SetrifocavO8BNGlra5mNCAnSDO2038B136g0+H++0jQ55RqFSQggtcxdtz+Hc74XkGWiUaLEVmjHolXC6Lq9WB71TpJbVsIYks0wpEjfrtiHFVd/dADQJkGflVVgzsTv6iMbTI8BQaQ51xcKBpRfJRA8zA288U8a9m/dwFIl11shErebEGbiN462jCpnAkAI3/hcxmZha07fysOaB+Ll3iAVmY7Lba5238cXpSGkgnS+4J2jaD3U2vzDbbB1XLijJIZYEAASpkrdSbjbrO2+GeU4N7+lrUBhsVMiRa+9jPlsLnYtMp2qrLOTUfuky5LlEwrESYiD9LMPEYX5lCH78s6tVrCT8W4H188NKyPQbkOxvTqC4Pfp23EHwjHuYyYaqWAW5Kso2nblsBc/KQDcwGwZoCXkjddgrNVwd4gg+s7wcMKOZB3HI1rAcp7H+RO/1GI57JKAdJi1lMWNiRe46yLjywtJamwO07xe09QfLEuaAdCqG3jVNcwhUhvi7Ou/ke/kfQxgHiMfMpDTG23n2wXQVYs2oG8CYwZn8oDPS958b2+u2x7YoHELmsAFWhuHZiKakLLJ8U76RZWEW2gSZg+Bxbm8sGXUBrQbR8SeXYeFwOvRinT3i8y2IMC+x8v5SRGGlDV8U6O8bH0ixv09Ix2UkpuOZtUQhAQN9UdCVInHuG2SyKMnKw1KTHrB7/n9RjsVOHadQVf8A+hI3TKOvVKxT5b7z8U2t1kflv4YM4dqUEBiQDJZth4L/AF+gwZmOCBQsKmqL3Mm7dTft0Gx2wtzlZlHOCFHyr599vpiridgoZE1uqjxCpyEq3xGBFvE/bz33ExgTKZa/VjvA/P8AqcQ9/wC8YSQeygGABfr/AFJwzyuRlTI9Li8joD57km/TFwNNUJzwCrMlTUQAvvX6KLgfTc+X1w5y1EkAuw1AyFWDAtEdF6y1z4jDH2b9nfeUwx5EPRd2g7knp+xGG/tBw73WWiigBLL3k+cXY+Z/TFqoWdlOZvwxjUrNLlBVrU6QAE3sTbuZ3LG/WfHH0ChladFABpRR6X/mcYvhPCHVkqMedSWABOm66QO1o2F/O+NDnISrLsKmkrMkACCCR2jrF/K+nAv9QGiwFYYd7jTjzNDrrkl3tJx5CRT2SRJIvciSPwiJuL9jijJ53TymAoghgU6gsdpLWIMzcR0xR7SVkrggAEzIaIjw7mevjfCThfEtE0qmxkDe07Ie6EzbpJPkJsxcTqmHYduUZR5reez2aoPUYOdK0QLudKg1CAAuq8FQTPZbWxR7TceoVqyhDKhSp1AhTBOx/wCMA+wns+a/vKjgmjqhQTdtMgjwgMB57Yc+3WUpl0QqANM8oAjmO2MvEPuSy79k7go4mvygEnXy2+aRnh7sVuSrG+nf4ZHwra4A6/5g6QcQynHEpV/dAhqR+YHUQ2kfMCdQm3XzMXXcf4l7tBRpLpLAGZJgHUCqze8xNrW6kkPg4WmGkAuykc2wkRY7A+c40xNVG0kcMLdmHkOKee2IX3a1FhjMAi8g9B42wspqKh2JIF9IvAkEG3MLG0EWNsE1Mmr02lgYYHSdu0i8k3PfYyRgTgeSNPMU2LgJJ3A67jyJ6zF9r3OJQavj7Jd0D2klp2O3FL84HCmeenvI3S9t+215FrHCrMgMB1HQxB3jb+Yt44+kcf4SHRnTlqATI+YdZ7267+OMScsGpqAdp+xPqN9wQfPBSKQTIOASbIwAywSQZA2m1/URMR1MYYZj/EWfjXcjqp7jt+XhEYV5ymVY72gyDHbwGx7R9cGZDW3NOgzci0+n8xgbmm7CLGRVFQ98NNpjvpM/p98QWmhSwYGfMN59QR69PV7w+jTYspJ5gSbx1Gw/p3mcRzeSNEhmYFZhQFFtz59BMH9MTqqGNpsN3S3LAoJEzvy77dMe4KrabDmlr6xe8777yOu3hjsWBSOrDShnc47N8XSB2wLxH3zsFlW7osMZvb+I+EmMM8zwllmQe0XnV0G157R1xHJ5M6tTKwKjmUGSQpnmiyCAAZk2264CHFt2teUscB2enPRK8tlSGXUSoAvq/la/ph5l11qQqlpgDcSQRsAbCN5PUbYM4T7JNWqgs29iqm0hZkkdIvYHcQcaLLZemisGA+CABZO1zOw3gzubGZxLpvDn8kuMO5x30oHTfVMMrnCtJRTQnSFUmLAkD6/vfrTmHBVXd9Tc0/hAmBP2P5RBlfW4zylVkiZvYCwHmdpiwsN4nC8VKlVgoDVG6KB369h54UfO6TQa6ent9062Nkfv6+/2THPca1AKADChYvpEdup9IFrAYWtUeq0XdugA/kLDzxoMj7EtY5htM3FJBqqEC/S4Hjbzw+yGXK8mXo+6AkExzyPxMbU/zwQYZzu/KaCXfi2tGVgtZ3Kex5ADZpxRX8Iu5HkLxgbPezYzYNKjlWoFTy1tauWXxNNtNzeJMCDNwG1VdcvQJatU940/CCT9TufthHn/AG0qOfdZWncmAiadR/TzwJ+KhZ3IBmPPh7osOFxEv5j+63metVovZXgn9zy6USZIkkg/MxBI/lhV7dD/ABaf+j/5HDnguUrUaKrXKmoWJbSSQNUkCTufTCf22P8AiU/9H8zjHeSXEu3T2CAGIGU2NVk80UHM1A1rAcvxgTcqOp++OzXs8bmkdcboY1r3B6EjY+I64G4rXdCrKjsIvoAaL9Rv64My+c2JsejA3GxsRsfD0xoQytEYEg05jh5o+KwpkkLond7+08fJKA7LY9OhGxHntgxeIakVDFiTfcTO3QiSe2+/TDhwta1RddrOsBx6fN5D6HCvOcBYDVTIqp4fEPMYZDSBmjNjrcLNLy12SUUetiiFzZpooRi6lLobkHY+W/f6yMIczl6lPlgkpIIIMwL9bqRPqO8XuSuy+PTxHkf5YPpZtalQF73vAgiFgGF3jw+5wRk3Dy8v2QpYGyD0O2/7rIMgd+UAarQSLbC3cX8t8V08qFcg6w0fELgD63Xfr9dsP85w+muqqLR8wi5mAI2JYwJ8dovivOcJImAFJ3tqU9YncXHiLdMMdqaF8bS5iynezok1FOv/ADg/OmpTgvLFwDeGU7fl2/PfDDh3C9bAAAuFBAlRYdeWBc9fuBirMcNdOSC4F/dtZh4r+o37EYsBpqrvfnNN0pD1oKMpkHdYCqIEyIA2M/EJjrGOxdqWoraSNYFkYXJ2IHQmJuL+Ax2CBthJkyNNFa7N8OSpVZwzw6gkKSsiQACN4M+Hji0BaSEqgVAhIFgGJ2B8Tb0f6i532hAJ90pa0S2w6mBuZtv2GB8zwutUGurUYmDyKtwRBgEkCwJJI20t2nGdmMv9NnjyTQjDB3jQv101XtHiApoiJzaBAYz4jzIv126WGB011W0qDUboqjb6WGGPBPZ1DqavUYqDyoggsImSdgPX642vBcmI5V9xRX8Nixm4Lm58YA88EMBcTJO6uKucS1lRxarNcP8AY64/vD6T0pU7uSdgexPpjY5fgQp04o6KI0zGmWJPRn6eYGLstVoh2dCHb4QAASAIsI9AST0xhM3xnPZo+7pKz9DpsB4sdl+owB2Ojj7sDbPMosOBlxNmV2UDe1qDxehkw0v7yod4jbt5W3O+MznfbSvmW93l0Ziflpjv1J2HngzIf2dgD3merAgXKKdKD/UxufSPPDCt7U5bLJ7vK0lgdQNK+f4nPifrjMmmdIbkdfhwWlh4omd3CsznmdglvD/7PatTnzlXQu5RDeP4nNh6T54aHjeSySlMtTVj1K7H/U5kt98ZnOcZzGacJJcnZF2t1Cjt3w04T7DVXaa5FNeiggufOLKPUnwGIYySXRo0TMzI2d7GyWf7R1f6eae5DiTV8uKrQGLbCYEOB+WFPtll2102gxouY8TiHDPbXLrWpZXK0jpNTSWYwZJvA3me5HlinjXtI7ZlAab0wVAXmBm5ksIi94g2jc4OMJY31SDZXRTZ2spupA8Dss3muIe7ZbSCPyOOWnTq3ptobrHXzXY+f3x5SzuWz1jNGqqkki6RaSe328zgbO8Eq0bkak6Ol1+23rinZlm2hWu3ExSHK7Q+Kvd2p/GIH4lkr6jdfy8cGUs6bGfJlI28DcHC3LcVYfFzD7/Xri9aKPJptoY7gbHzXY+Yv445r8pv4TzG3qOvJElhzNyvGYeO/ofv7plmsvRrAFp1Rd1WDPionUPH7DCTPcDdBqWKifiW/wBRuMH5OjUZwhWGMwwPKYBN5uhMdbT1wWM24gEkEbeU7GbMJkx4nDYxLHGpd/7h9R15LJk/D3C3QH/E7+h6Hisv/eDBDXkb9QdwfGCAfTDTL1Q5LLpMqJB3nsdrCT5z5DEuKZEVSrqqg31RIDE7EgXHj54W5jLKE1UzDC8hjA0sUIggE8yv9B0vhxjXZbbRAWZJq8NksO0+w65JrkcxTouXKHYTaCAxi9hq779+2Hz0qVdejj7j+Yxj6mYZqbCxLLp1dRIi42MSemC8jUGsaX0QIDTvCgDVMbkX8fTF4cQ0toc9lEmDkY45h42NkFxfJe6zAVjqBFiQs6SCLyLkfsY7HvGFqViKh3VdMgWLEEgz0O/bwx2DGeMbqjcPO68qbV8pQy505h2q1QJ/u9ASR1522X8/DDzgvDK+ZRK1ZFy9PV7wS1yACqgyNRGkmdgwAXZjFWa45kMi7VKSBqrAA1HJJMQOVfGB8IwOg4ln3n3T06e+qtygj/TOofQ+mM04o5fyW0OZ2/frRM/6TW8Q6vDj7cPVPc5x/KZYHQBVb8TxE/l+Zwjbi+d4g0UEZl2LHlpjzJ38t/DDfLexmTysVM3U98/Zvh/2oLn1t4DE+I+3EDTQQIosCQJA8FFl++M2WXObecx+XstPDRgaYSP/ACPX6Jz7P8NGRy8V6iF2JLsJAPZQNzA7DvbCnP8At5TRdGWQQNmIgeij+f0w/wAnk9WXDRNWpSu7SSS6dzcCTsLeGMXVyWQyraqz/wB4qD/t0/hB/iP9fTHMjc/U6DmgQGBz3ult7r2HHrxKBGbzGdq6QWqt/wCqjx+VB9JwxHAaOWOrO1l8KNOS58z08ojxwq4n7d1WXRRC5an+GmIPqRF/IDGUzXEokk+ZJ/XDDI2N+EWfH7J58s7xRPZt5N39+HotlmfbUUgUydFMup3eA1RvMmfvq88Osv7UVKuTpkVAhjQxWWqsyQGgRu3K03+P1x8pT3tQjSCA3wlgeb/SoBd/9qnzxqfYHJVswM1Qo1Cp0qxLgKSw1AKq3KqQSCxP4LDD7IZasrKllwrKDRx339ymGd4SiZ2jmVDU11o4ggkC9oAIEaStybr4gYSvxjXV1Bqh/wANpLBSbI5sAB4Ye8K9lM2DFUe7QOG11RMMCD/hoDJmLlioi8bYu477B0qRinVAOkDnDHWGTmsgOkXN+kjfDAhcdUn27W227voLKcPoDL5YwCHqkLqmeVQC3QQJYLf+LtgylxqpQVAhAJlyNwVNgCPQm34hiL+z1dqyioppqTpBiUA3ARlkEG+8Hre+M+c2azM9M9bo8AKBAhanwMBIHNpO2+BywveDomIZomUHlaxM5lswecf3eofmW6E+I6fbzxDNcHqU+aNS9HUysd7bev1xmEzBDaWBVhurAg/Q9PHDPh3GKlEzTYgdRup8xjMfERoVsQyOYLidY5HUenJM6OdYb8w++Df74Ku7aj2O/wCuBqfEMtX/AMxTQc/MnwE+I+X93wYOBBFkQ6m+oX9bbYVc3KnG4iN+jhldy+xSv3hpnmBUdGF19T8vr9ceV6a1FdUfQSxLFYYF/hbUNie5sfHFrZso5U8y/e4++Bq3CEeTQc0XJk6die5U/mI9cHbIAbHdPMbeo68kOWE13hmHzHkfv7oapRemgLqDFtSSRHfuPI48Rwbg+o3/AK4mM5WoA++Xb50EqR3P4T4EDHooUqvMje7buvwnzH/GJOmp9xsubTm1v4HQqVPNMqkdDGwHQ9vl9LWFrY7AtbXT/wAxbfjW6+vb1x2DCWStEucNCSSR18l9Fyns3kMgQ9UitXBkFgGYN3C/L5sZ8cU8U9uajWpD3Y77t9dh6fXAGT9mqpl80RlqI3Z2GonsB/M+gOOr+1WUy1spR964/wC7VmJ7gbn/ANcLGKR5/MNITBhWG2jtHf8AX7fqvKPAs1X54CKbmpVbSI7mZY/T1GPc1nuH5TSwDZup8pJIpalNyOjwY/F6YUUPad6+ZpnNN72mWgo1qY1SoJUWgEg37Xw79oETO0TK/wCSxg6SqimQRCgEFobci3ODeIw5DFGPh35lBxU0zv8AdPd/tboPufkkHGfbfMZizPpT8Ccqx49W9TjN1+IwQBcnYC5PkBc4Hr8MqqWZUqvSUwSokAkatOqCJF5jt0x9Q9jfYXLNlaOYdS3vE1MNRWndiIdp1vEbFwp7YZGG/qebQDjWxjJE2l83pZKvUkwwCxqCrrYSQBIHLTuQOdl8sfQfZj+zBPeMarhvdlfgIctqQP8AGQFQcw+BQf4r4fe0HEaS5VqNEAi0CkgWmoDjbYFrdO2+MNwv2mrZdkpVXLZYsNRXldQYEkAf4kC5HMT3wzHkbsKWZPJNKD3l9Oy9DJ5IMKSqrEX089Rj/G5JP1bGJ9neOrlszUqVH0o1MqoKSwflgBgDK2JgHxjG4ORCUDUpKurSCjVOa7wAdIIgc0xI8sfIs9VcEjlqASCack2tLIw1jYdxhoApBkZPFa7gvtSc8Xo0hcMTqcFQg5iNUAs0wCLXKMCb4VVMs7VXZa1OodJZFAqggIjuBLKZgAETF1HU4zHsdxQjM1XRjTimY0kgyHT6Wn64YZH2+zFctTapWAZHJJrEiyMYgrBBwzEAWkkda+B+iq8EO0TLhPtxRapUZzpEEgaDuD8AiZMwRc3We+FvszSdZliCVIlFgLLUzCrI5eW4AHxbHGW4XmTBCpcdVnba5Pw/XGu9lxUZ5104FnUBnsVd5JWB8kQs4XsuRXR6aojN8KDLzorID8VMSinxTlNM/wCn3R88IuJ8GehphgNWqFZpHISDzgDRtMOAInmMHGi43xj3CKyjXVafdlHhSATJ1WYATBUhTcWi+FnBXqNUZ3Y6m1HkAGnUtQFh8OppabC8G+AShuzhaLhTLGbDtEiGZKnS4Kk3APUdwdmHiJGGPD+NVKJmm5XuNwfMG2GOb4fysHRai7saYHbd6ZET/EVVv48ZLiVMpVqU018jQbFliJkEyVt0JbrfCJw7X/CttuMoVKLviFtqfGsvXI98vunNtaXUna4/588TzPBXUalh1/El9vuDhDwPhy04rOC2lSw7arabRNyyiQes23wTleKVKSl1MM7bjYkczErsZ1AYWlwoaLBTGHxbw6o9uR60R1LPEWPMPv8A1xGhw2gX1oIJBBUWF+sdCPDE6fGqFa1ZPdOf+4gtPdl/59MdX4VUA1IBVTo9MyPUbj7+eEsrm+C1GzxPIDhlPjt6FX5ke7QleYAbRBjr5+WOxTlnqRzAEdusfkcdiGEDfX1RHtdaTcR4vUrNrquznux28ugHlhf/AHgkSPh/Gx0p6E/EfBZPhhn7NcFTNU8yw1GpRpg0wwUsztIEIeRUEXLaomdQjFf/AEKlT585mNbfgpsG9DVaVHlTD+mN1mEA1evLyfiNd2IUo0uBvUyb5oH3qioKSrDKHdokKBzvAINys3tbG19ofY7MLVSrSqxKrz1m92J0gkqgGpgfwAEgzPYZfJe1KqDToq+XoXlqQuWIAu1RwzyLEBh05cNfYn2kX+8ihVH94eqwSizDRFzGuJJUCLRaIvuHGiJuhCznSTPs2iuJ5H3WQ9wKlWoWfU1ULpVTExTUsLbk/B8W2A/ZbjdVs1Ty+cZq1NuSmwLagxMDUtQwQbywBjucaj+0OkyImqtpVAG0pRXTqcsgJUnVEDfV6dMfO/7/AFqZWpQ0VHRgwZTJBBmSjgNPofPBJJM2jh1t9EFjDVhfU/bigaWVhCtMMeYhNRKrzRLEE8xG0ffHynN5p4aFWpawT1sVaGG/SRhjmval6rCqSWGx1XdCRdW1eoiysJsOgWcyAqQ1EiWuEm9iQdE3YSNviHWdyE95BbI9hTqp/aFWzGXXroAWrTDMujTABASDBgQ7FiD2tIWdya5oe8owKvVbDUxkysQFqWMoLG5Xqq50GuKnIrO6gzykkCOaeoWO9sNeG1nqK9I0kBMt8IWyiYMQeliIuT3x2atTsnYnZm2wahC8IqulaprjVo0nWt/8xCZ6/CDi9KWXTW1JecAxrJIi5MCbH67eZN1fJ5uo2h1ZAttVQMdugMM7AbxMCx7YlmPZmqmzLI3uYMqjWgEAc25tcYq6TkdFR2ZzrAAWf4Zw+rWA6ILajZB9Nz4AEntjS0M2tHTSoLraQTcqSwnnYowKkCYAaEEkkseUFKlRG11KbAopK6tXyi+meVfQYTZnjFRg0IqK5vpSAZMxfpbbwxcOBHdKIX1q9unJPONe0jV6qhdVRaYgPy/EbtzgLqWQIZ7mJk2xf7P1XNRQHUQRIALSCVUgmQNj0nzxnstlne/yjq1lH8vQYeLUWkPdIAzn4pAM9bg/KN9Pq22kTeuZJOkJ0Gyf+0XEhRpalUNU1FU3TS3KYbYoQLwpM7T2R8Hes9V3qOxZx8ojTYgsJIJaJ+nxWxVxHjdSoEWSypeS3Lqt8LPfTA/ER2A6k8AR3YBKqBlgwEZxBdKZBJKzGvYfUYKx+V1tGqu1jjH3lRnslXRQvxotyaYJJuZZ0POCJNxK73vOOr5IscwUaFygUOfiBDSZKgalIOrUQW22thz7RcSNFNJVGqNJpuNQUaSAZWA9Nl7XFxc4z+Z9oWRYqVDXFVStSVcCCQ2kVAdYE/LLL/DikjIncNUwyWZlEHRDGpABaApsHBDIT2DC0+Bg+GC8nn6lI6qbFT4bHzGxwFk8imsPQrFASAyOyjUs3Van+VUtPK4Q/wAJwR7Q+6oZqpSXUiAgqwU6SGUNzU2giJIlCBb4ThCTB8WrTi/Eb7so68lpMr7TU6lq66G/Gm3qP0nHmMuDy6rFPxqZT1MAofBwuOxnPw1HULSZI0i2P08/uiavtJWaF0olFTPuo0r/AOFOIP8AE1/4sKs7m6ZqFwtz0LF48tZP0OrwjFCZZ38vKPWB+cYJo5FRvLkdBf69B5yfLGu6QlYbYWt8UKarubT/AE8+g8NsMeDU6lCqlRW0VFIKnradpjeRtiFXOpT3IXwW5/8ALYf7RgA8YLMBSAUkxqO8nrJv9IxLWuOq58gApbTNcaqe8NRwGRhBkFrG5R5M1VMdTPKCCpEYXZ7gquQaLAEiRTZgG/2FgPeD6N3GNlmfZuu+oUUVqJ2qIytqWZBapqJ7GJA8BiGc9mUbKr//ACV98pIYArWBAgAcp0yBAlmixvgpB4oObKAW1fXBYRchnFDOAyhSFJZgGv0hiGja+2HnDuE18zli7aP8MchqBQrAA7M3KTYgFe3XDP8A6QKVBhczGpmJYwrA6QBCIJF1Ab/UJxnqeqk6tRb4fkbYj8PNP2a2IIoUuLs91VppwnhdW7VCWMEKNlFiN2Gto30wu2KODcTOWq85ZqJ1MyLBl9BCyLEjUVMc0DaCcbHjhHuVcf4PvEpkQ6rdzSMKCNT8rMNQgDTt1x8mfidyCxBFtNSxBHTUo/NR54I6B5bp1aVjc3MSd1ueEcYXNmsqKwZSWdmUFmQK7bBpYlkDX6+EDA7UTTFSoHD6QX0mmyyF3Go1G3EDynucZz2Zzb0/f1NTBgqwwZh+MAAowgX2BwXmOO1atGsrs5HuyY97WMmR0aoQd+owuXFpy+XAJlseZpef1+isPHlqU3CqQWsCyrHyw1zDH4xeTBEzjzh/CmOXIDH4t/iBgCzDc7yIDb7Yy6Z7SIZx9yfKBb6kY1Hs7nj7pmlyDcDShMTBeLHTuDzfphiOB7joEvI5uXUodMhWDaiA2kEhgA4JVS2kG5U2iLG+2F1fNZurreDpgatOn4bgTFyLdfXD3jObd6hVCKS7Fpu0mdzB03HTfBHBODoyOmon4TIJDBpbm1Qb3PyjzG+KBtEhGaaALq9ll6XD3JBdtE7azc+S/E3oMPqOYWmPc0VDmefVEHSd6l40jcIDpFiSxjSWns69NiwdY0sQTpQyFJEmdLSQBZibziGU4bmwxD0KlTUZJKsP9yusAfXT4Y6iBoiB5cTdVytLvaKu1dkGsn3awAz6omJhmltNrazIA6bYSM7oYYH9R/8AIecjHuczqLWqIb6HZQ4O4ViAZURsOx88EUc1IgEOD0MT/NWP3wJ7XA2USN7aoKvJ1UXUVRCzCOYNb/aGAP7tizL8QqqBTZBWpzAXTrUE2stmpE90KeuIVMsjG0o3Y/1v+eKalOom4kd/0I28sc2Qhc6FrtlpkzNNadGgQcv7qsKsOzfA/wAdNaiwUVv/APQAWgud8djOZfPaQ2nSpbdtCau1iR/+J8cdgwkbxS5heFF+JA8qA1D4CF9QPzJxRX9+43UD8Kkb+nLP6YIyGWQqF1Hl3W4uSTMfaZwcppC0DbuPGD279J8cUADToFcuDhqUlXhgF6rwewkt+v29cEoFpxCin4vOo+g5h9YxLOBUlaU6ibwLgedz98UUcoTeB4kmftt9cFMvIIeQNGZxTH/qYCg6goOwA+KDE6RM3B3Prvg/gntPWNamKWhQlmLqIKEhIKqP4gAAe3nheKlLkSrT94dgwco0SWjqpAnDHLZrLUVJCohNiCC7FZDTLSDcD5QLfQhdG1l8UIAudtot/wC3nuHXTTK1GL3NyshKiiWsl3NP4djucfMM0LMpLp0PzenNzD6nGqzvC2dVrKxHKIZ7BlIFub4rEiAD498BZ3huukrtpM2lXWRHQ6yNURsTI7kRgBPNAbmumpJQz9YotMVQCvw3EVF/A4aJIFhqlSLWtJea4O1ekajo9JxyyVY6vP5mAtzXYSJ1fFgehwRKjOCWbTTdhotGlGYFpBtIGx9cPPZTgnvUzCFyoRl3klQSwkCwJaABfpeAJwUTPoAK7aJo7rO8Gyr0GbUYWQTpIIeAwjyvceHTF/Ea2uky0wEJ3CwA42g/v6741eV9lcujI9Z6lZWYQdSiACOg1Bx4SJmwG+A63A6NT/LZkYKvNeLKoPJpmJjrN5xRxcXZkWuF9deCyXDPZ+zM8sFGoqoJBjxHxeSnzIwdT4nUUh2Gin8tMgAsRsZIGiPxCIFlwbxnIVMvQLe8uzQHBuRpJYX2b4bdRsSDdC/CjCuaklzswM7Az1ny/YIJnVqENwCuOcLElnYljJ+YyTNi389XmcPvZ8gSxLLqUiTUIEakCkkjQs84GoQYOFfDuGrJm8AmSVC2BOxMnzMDz2wxyha1Rm0INiGt/uYWJgC3WwAAAGBWd1V2fYr3j3tE9Ot7qpKqAIIVSGBAu6g3IuNyLfDgIcQRKRI0skwAPhBMgAiJHqvocVcQp0WUMwtMBkJU3JYmIKi52gb2jYBZjLU1RlphiWiS5GwMxAH3nB80bo74oga4OAVFb3VQy6lGYk6kgqT6WPpGOy/B5DEF5H4RNr3K9RYdcRylYry6QR37dYN4jffDfhmZJ1XHTqI32g8vX97YE6SxvSMG5TtaTvmHpjm0ugtIvHoYK+kDFuX4sOjafBrjykXHkRGCuL5kE6CnMQCWNrjbcSe9zGAs9kCROkEeFiPUfzwJzQd1PaEbbeKvr+7Pxch6ERB8un0jHYjw+upOkqQwAv3tHQT0x2B5SEQzgK3J5fmimhLHq1z9PhA67W74ZZjK7KanMFuZIFixkmDAhtiNgDaYxNc+KWqacKBdVI5ulz8U+ZgG8YQZjPVagIChF3ImWPnqMm+w74jKTratnbsAvVIMtspJI2Aif3tidOrqsilo/DsPMnb1GBlybNdjHmb/AL+mNPQ4epEmWXcA2UCZHKu3nI22wRuuyDM4MHNKKGUqtVSnZdRAlOYgNF59e8Ya5b2fj5FTuahFR/8AxHIh/wBUeeLl4YWrSwK0hEtZQQALKbdvHb6s8zn6QMrqIGwFhYRGptxvbSd99sXDAN0MYoNGqOXiOWqvpc1UqAAEBUdeUBZB1Lp22I9Thjl61E0PcLSUrXaAarKGnYEBCIm0DUenfGUoMxZhSQKzXOhSzE+LGW+lsE5fhL6iahTVpOkOdR1SNwJMgSYPbbHGikQWB1tCcZrgK5VG1CwAOkAsJayjSgiZ8P65Slx00w4pkAMIYQPGLHYjUenXG59qfaWjVpikoYEgAF2iBIJCqBpF13ZhcXi5HzHilKolm5x0LCZjtN1I6ixGA9prX1Wo2HS/oth7IZylmMtVGYdS4YKnvDVVShD6p9yepaL9zgX2lqUsvQU0Wpq+vTFN6jjQQ0khzPxEbYScAJai6U/8w1NWkEyVVYkT/q74jx2sy0VRzLh9WktJAKwCd+x+uDh52SZj/M6pTr8X106aVCAEJg/DeAO9rQIHbDnJ5enUpKAQZnlbmvud+YdLqROMjkfeOeW3duw2uTJ9PTGpyWcCqV1EhbkBh+FV5laFJkbhpExBIwLPqm3RaaqqvkaSIywVEjUVKuoie5BFyLXNpkxj3K5ZACVq69SssBSFOpSvNMEgTMAE2wCcrVUlkkggE6W1QSoLTBJImd8RpcQFgyxH4YH2gr9IOCCgs8uBdZQ3FOHmkFZIQkkMFeRHLBAPMASSIM7dMD1qNQdFfxp7jzUj8h64dcTr066p7sDWoiCQCQfFus9j1OPa2RRjHzAAn5SJ22G891JxQtO4Wi2Vr91l2q3BEGDcbH6G0/XDClWRbR/htaZ8R5AEW6fUHFXGOHQxLagbC99UACxG5t2wCXeieR2HWDsSOv7GIq91a61Cb5nLug/HT8pWfX4T4WOAmzMAGGQbAkErNj59u++C6FSo51hwCQJKi+2x2+l8HUcmxp7kCTtBB2mRbt2Pl1xUd3Zd2gf8WhWfytTS2p4INidxB8iI6WMbY7F3Eshpg8qGYOn0+WZHW0DHYI02ECQNBRnGqjvVamW0qhAgSJsDeeomIi2KaGSEEKpY/s3PTp2xUlEkliVEkmWPWTsq3w5ocLBRW1kgmJYaVG9wBNrEeeOyqjpsooK3I0EQDYt4cx+swPqfLB9CuzuqooUkgTGoiTE3tbwHrgzg/s+Kh5KdSuR1jTTHqTceRGNrwv2Fqxz1BRX8FEQfVuv388Ea0nZKuc9+6yC8LEyULE7PXYibbqi8zf8AtjqHDS+ZZEpBizHQGlVADMZIAA2jqY2K2xpOKZdKNYqpkKZbaSAIOqYBvN5HjHU7+z3Kg1a5cf4iEegYv4mCYBv3GL5OFqrWjUddaqeR9gHYD31UKv4KSgD1MQf/ABw/yHshlqXw0gT+J+Y/+2HqriYp4vTQrL5LW4ejZ9KHu92JDMBp+EsAq6YIsAZJmMKfaHgddaZigX1GzhE92ABGl/hG2xgEXx9hzPAVZtaM1JpmViJPUq0qT4xOM/mvYpncGtmDWUH/ALmo9DECYHSY+22M6QZHWSPXr6FaDZWFoFVS+SZbhDU6TRUSmzAkpS1OS2k6Rr+FVmJGo9cA57IGpbWj6TyrUYow/hk2byDY+8ZP2XoIwaJMEELyrBI6C8xA363m2PnfEsrTL1NSD4iPoYAv1gbi9sBM7Wnf5dfojNcXWAOuvFYygWpaUakVk76AFvblkmdzcyThnwJkq5kpoC85kCNJhtO0CN/ERO2GGX4GFPJWNNS2wuIuQCpkE+JHTGh4VwenTuDrO82F+8KAJ8xhuEiV3dI68P4QpCGNIIOq8zPs1Re+nQ34ksZ79sZb2m4C9JZOmqptqIIYT1JW59beGN/hb7RAf3arqFghP0E4edEEjuvn9LKE015UIEghhF9TXDDY7WLDbbFGZV6QUgOFvytcCIgqYAgzuI23ODeG1yqC4MHUYj4G1ATplhtsR1HXGrT2bR6asrMjFblYgk7yuxv+W+A5L2VS3VfP8znxUWGseh3E+RM/ngKsilYse8X+3T1AxqOO+zZpKWZFZZ+JIUibXU8v73wh/wClKUBCtq6lGkiy3gzImbiOt8DLeau17m7oLhiAOwBF15RzkEgjoknbVtjT8PKik0oSQZaCytGlRqAaZGqx1C2obSMY/MakZWB1G8HSQwiJnfofEYP4VxUJUDAmkd2EWkAzEm0iRDDYkGRiWmk0CHAlE57KBqjOlYGT8DjQR4Ag6T9RjsTzWdy9ZWhWWrvoSWRiO1tVOex1ATvjsHbEXbIZLFDJ5dQrNAkNAm+7N0Nsa6nl1MAiZAvJmCWtO8WFpx2OwAKjQDa+rcOpAKAAAMNKa47HYc4IBXxb2kzDNmKwZmILtK6jp5HYLyzFvLe+98bz+z+kBXzkADnXbzqY7HYzIyTKb5n6rXxDQIG0OH/lbkDGV9ruM1qTotN9IJvAHh1InHY7DgWWzdaNWkGbwzRPgYHnitEAZh2Bj7Y7HYx5/h9SmGqqmsOm+5G52GqPyGPlHEhNaqb2J692g/bHY7CTk3DxXtOmPeURFiVBHcSN8NM8oGYSAFmCQAAJ0k7CwuBb9cdjsPYQAsH/ADb9VWb4vQpB/Z1x2vmKbe+fXpiCQoPTsBPrh97Tf/1a3/02/wDtOOx2PQf0+iQPxr5rxKzLEjkix6F3keIPbH1PhY/wKf8ApH7vvjzHYTw3xOTeKHcYq+K0waTgieU/kcfO6d6d785H2Jx2OwyQNUqxJuLOffBZJEHe/wArdTfoMLzUPvDt8R6DuR1x2Owo3cJn+g9c07ytIaB5enzdNugx2Ox2CPOpQeAX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4" name="AutoShape 10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xmlns="" id="{F81DC78A-5E10-46C0-B31A-EE0795C12A32}"/>
              </a:ext>
            </a:extLst>
          </p:cNvPr>
          <p:cNvSpPr/>
          <p:nvPr/>
        </p:nvSpPr>
        <p:spPr>
          <a:xfrm>
            <a:off x="540000" y="360000"/>
            <a:ext cx="1106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Rural houses 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(Europe)</a:t>
            </a:r>
          </a:p>
        </p:txBody>
      </p:sp>
      <p:sp>
        <p:nvSpPr>
          <p:cNvPr id="18" name="内容占位符 2">
            <a:extLst>
              <a:ext uri="{FF2B5EF4-FFF2-40B4-BE49-F238E27FC236}">
                <a16:creationId xmlns:a16="http://schemas.microsoft.com/office/drawing/2014/main" xmlns="" id="{AEAD2603-EA61-48E5-B4DF-22993CEBF113}"/>
              </a:ext>
            </a:extLst>
          </p:cNvPr>
          <p:cNvSpPr txBox="1">
            <a:spLocks/>
          </p:cNvSpPr>
          <p:nvPr/>
        </p:nvSpPr>
        <p:spPr>
          <a:xfrm>
            <a:off x="540000" y="1152001"/>
            <a:ext cx="9962020" cy="55217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Half-timbered house: short logs, clay (nogging)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000"/>
            <a:ext cx="1397529" cy="540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969323" y="2865192"/>
            <a:ext cx="4084958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century in Germany, first used in town houses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century, also used in rural houses</a:t>
            </a:r>
            <a:endParaRPr lang="en-CA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18195" y="5402465"/>
            <a:ext cx="26947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CA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Half-timbered wall [1]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727" y="2237629"/>
            <a:ext cx="4613712" cy="303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4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68558" y="6216815"/>
            <a:ext cx="610320" cy="528064"/>
          </a:xfrm>
        </p:spPr>
        <p:txBody>
          <a:bodyPr/>
          <a:lstStyle/>
          <a:p>
            <a:fld id="{79AA0B8D-5002-4A0E-8DCD-D60B08B37DCE}" type="slidenum">
              <a:rPr lang="en-CA" sz="3200" smtClean="0">
                <a:solidFill>
                  <a:schemeClr val="tx1"/>
                </a:solidFill>
              </a:rPr>
              <a:t>9</a:t>
            </a:fld>
            <a:endParaRPr lang="en-CA" sz="3200" dirty="0">
              <a:solidFill>
                <a:schemeClr val="tx1"/>
              </a:solidFill>
            </a:endParaRPr>
          </a:p>
        </p:txBody>
      </p:sp>
      <p:sp>
        <p:nvSpPr>
          <p:cNvPr id="10" name="AutoShape 2" descr="http://t10.baidu.com/it/u=4006527200,2801502287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2" name="AutoShape 6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3" name="AutoShape 8" descr="data:image/jpeg;base64,/9j/4AAQSkZJRgABAQAAAQABAAD/2wCEAAkGBhMSERUUExQVFBUWGR4aGBgYFxgcGxsYFxgYFx0ZGyAYHSYgGBwjHRgYHy8gIycpLCwsFx4xNjAqNSYrLCkBCQoKDgwOGg8PGjQlHyQpLC8sLC8sLywsLCwsLCwsLCkqLCwsLCwsLCwpLCwsLCwsLCwsLCwsLCwsLCwsLCksLP/AABEIARMAuAMBIgACEQEDEQH/xAAbAAACAwEBAQAAAAAAAAAAAAAEBQIDBgABB//EAEMQAAIBAgQEAwYEAwcEAQQDAAECEQMhAAQSMQUiQVFhcYEGEzJCkaFSsdHwYsHhBxQjM3KC8RVDkqLCc7LS4iQ0Y//EABoBAAIDAQEAAAAAAAAAAAAAAAMEAQIFAAb/xAA3EQABBAAEAwYEBQMFAQAAAAABAAIDEQQSITFBUfATImFxgZEyocHRBSOx4fFCUoIUM3Ki0hX/2gAMAwEAAhEDEQA/APn5y4PwtjwvUXxHjfHnuUPwt9ceFai9Z++MXrVe4K45lT8S4rNFT8LY8bMfiXFbBTsfri4bSGSFJndfHFbVVO4jHpLDrOK3q9xgjQgvdS8j8Jx5rbtOOFEET0xMLNh03O/7/pgoCRkxGXQJlkKZYSTcHf0++KuI5WCT0nttirL1zT8e9+nj44aiqpUNsh3JtHn4+G+BnMHWNUtebTTxSLIs5qkNeFt5SMF1kIVrHY9PDEsrQnMiokFGBHiIXr3NvSdhbDo0sMPht1lLO/EjAOzDbWXy5Yga79h4T+o2xo+H5NlQbSTMdh+uAOEZdQIkNUX5R4kn1IkiBtaYwwzGagEAw20/hJFp7b4DMHB1bUih3dBA33SjidV9XNLAWHYeEdMChmPhhlpIA7bGbdxgbM5MzKm3bFDpv7pzD4gEVsh/dfiOPQyDxxAKvUziS1B0GOIT4IVgrMdhGPfdsdzjwaz4Y9NH8TYpsiLgqjczj0Vuy48DoO5xIVz8qxiFK9COfDHY8KMdzH78MdiFy5tB7riOgj4XnEqlT8SeotihlQ7EjzxIHW6s4qb1W+YTilnU9xiRDDYziKqWNx64KAEtI+t1DT+E4spofmuf39cdTTePr+/3bFhIHe28T9/QTglLOdNm2UdJNyYAOOarFlEk28ZEfT97Y7QXggwv3628Pzvj2plQQFUR4+dv3+eDdmKtx9Epmo0FMAbgyfsNp26/fHkc6z8zKhXoQx6zv6dYOGnDeBhPC92O5PYA7eBIk7heuIcSy3Pqptzrtq7gCCL727z57YuDXko7L3Q+TyRo/wCIJBIjTIKid/E9QJ8d9yaufckKQOa20b2nfAPCa7MxWoZIEgRsBCx57YY5moFUsROm/jhebE1KG0jM/DBNEZSdR4ckvqcKFGwMSQBUtI5XYiNhZR8Jk6t9wCyoMEyJFjsYnxEEHttvtvgCkr1P81gEmQetp2Fj8x+tzjQjJBqShTPLdCd/Ij4TfdfUQJw29+YpURCqca5JPVrgMEImYiLCbbT0B6beNsSZBuo338POcUrwc06iXYpJgNuvcHoRtcWPhiQy7U2GnmUwAOomIA/EOsG/bqcB7Gx3T6KznBrqcPVQbLq0mBq/e+BNTC2mMMFcN8Jv2n8rW+mOrUwQFMz9D54UOuy0GTlho7JcQx3OOAUdZxKvldG8kdx/PEFbsuO32T7XgqYqjouJy58MQBbyx4V7titdbolr00x8zY7ERpHQnHuO1XK8l+hDYoep3T6YjpDbAjFtIdN/HEhtIUuJA0CgMuN/t/xiWgmD9vPF7WxUtInmNh47/wBPzwUa7LNmfrr7L2gispgww3Exudx+X074qDiCpmR0H6fvzxPL1dJkDUr7zHjO+3W+2+I1OGhg7CYMaSDHLB3HmBcmD98GaBeqFI7KNFLJ5J9RJJYnpNh5kdY6DBmZyxWCLxuAIO3T6d8eUeLqZUA6l7iAdr/0i+KK2dcNJM/aPLEEHipaC4d0aIqjxt6qkFdMH9enfx8cAV9YaRJkzFzOKa3El18o5uvSR28/H88MqFIOjMGgrBuDsTEyJiDA2+YYufEJFweJLb14IbhuYY1jrUrCWkXIkevTBfFM0BSaDJtaP4h0OJZfKtSqe8DDS1JzKk2bTBv+yJE4ka9WpSqrqdiwUKCWP/cW4H+04XdCHPDlpjGujb2Nb8eOqU1MxU+ZWU9Z/l0wyyGbeko3I3I697djj2jwsBoaosKCbS0QJY2EeESOnXC/M8QVTDTHX9P64YHgs2bOX1wRz8SbMlTBAEgztG++xnvA9cWcSpvBCkISbfhbflv8JjvbxjC450/LEdO39cMRxZQp97tttvvPqd9sVIN2DryTOUhtubp8/NB0KoVWDAKZEgrAkTbuN5t6dsEU6xP+kbk7gbdN+3fa2AM1lzUNRlfl3VQCbcqwD/u8sX1AANAksY6mBGwHQ+fn3x0jQpjdn0ROXqAqJ6mPXFGYyhmVNuo7fTBhp6AtgFgXF1JgX8LnceG2LKoJBK77wf317+GAFoB13KJFNlvLsOCRwvVifT9cSUr0UnB1TLg7RqjqPzwI4YbkLgZ5LThmbILC9Ut0UDHYrMdWJx2IpMWraFEuBPecMKOUCiT549LKtonv4dib98QLyGK20wDFrTIMeeINvHLwWdFGL+V+Kgy62BWBPcH62xdnKEBT1/46bDEuHtqCE7qSCfDSSDi3iFVWIC9OvnhqIABZWPc9sgY3lr52UuoUBLeJkz39bR+7YtfMMB+/364toUCDt648rUJwtJM4P0Oi2cJhmOgBe3X1v5/wllfMgGQL9Yt+zi6jQNQErBgTuNpjrvcj64qzNGBPTveP3+uKMnWKNqAOlgRBWzBgVO/rfwww236qhc2K2NIPgiOJUH5WKmDsNOnSZ2EAdb+MjcjFnDKTisqwQzWIJERvzAEhum9vC2D0yJki+kzy795gi+wm3lOKc2o1SjCQAAVMjoIMbdP3JwxRLVjsd37G36Jtk+FICWsTAt8t+oVgfHcntabWvSWqpBETsQpS0kxzCbTttFonCz2ezjF3D6iQsyTYyRMfQffB/G89pokqpmREGNzHbzwi6XLII65J2nOHaApRxikaShFsrEiV3YAIeaZm5NgQLAjxV0qNQ1AAh1yIkXE7eQ+uDQzPHvWJjYdukmLTbfww1zOSmSh0k79j0sTt6WM3jDrWkBJTvLjaWNw9xLFdIA6gJPSQvcnoBbAb1FY6TcDy/nifFKuj/D+HYtPxE6bSdoAY/XriiiAdsCPdNrSjIljDTpaYZfN6ZgfSw/Xw+vfHlUjSdI0n7C4mAbQQCCNjPpiCUsWVEEdT5YD27i4UjOwUTIy6ta5n6fZE0eJmQoVQu0SbDw9LYmlaWiItYeAgWj9BgKkQCL4LfToY7mwXtJJ/TBpGgtWLh3vMwbzVjKCd74FzCQoBXVi1TpiRY7G0T1jrjlzCVJX4oEmP3e+FW92rFhaLmHMaNEJe9Ei6xH5eeOweuX07beWOxL9+7qEePFECn7qijX01FBuvw+h6+eJZZYqMh+YFfUXH5YHZeRT4R6qf0jBOYbmFRCCbN69QfUY40E+1tjzHzCjlPnXuAR5r/ScVHMaJVgSCZB6j9R+mIPUFWQFIafQeuLAgEBiajDZf1/r9OuOAPFVkkYNteK9y+ovOthTg3JNvKcEV/hIBhYgO158huT5d7kYgctI1VSAPwjb+v7viS56ixnQS0AQWtAAFha3qcHYABss+R+d2rq8ApFGYyuzASGFoEjlg2i/YDaTivMcOChYaGW+/n5d/DpEbn0cS5tIdAT8qwYjrIsLf8DAmap3kfXDDXUNBSzJS2OSt/oh83m6gGliRvtABEAbi8W22wDl1bWApALHqbeRwdnaNSYLK3dVMx42sT5TieSylN1YEHUCI0mCQwMi4IJUgWieY9sNNmaI8rgpLHOfY4+iN9m1irUGoOYFwDFzeJi354v4+x/u95EsL7dW8B0GI5aiGdzSDa2VQQSAQ+pSTNgJIY+uJ8Syjsn+Ox+NWJmTGkiLfCbncDbGaWAuz9aI/a5fyqWczusQC6sCLaTuNpPbbY4uyHEKlPlUkgiw3v3HbBeayVMBn59TQEDEKBMxa5Kqqnr2xRlqLhuXT621eAn9/bGm2VgjocUq5jg7VMMjlXqVNTEAkEQPLc+Pnt2wVRy7USFWFkgF43kxp0jaTbt0kCcLKL1NYklSDsLRhv/1JiAOUnreGIIi3j5fTC2YVRCr/ALj8oOvsrUy9Nxtp1E6SpJX9AY6R1IgbhdxCgyVAsgCLnpMnafCD133wZT90hkl0B3QgQ3hzER9WI74EhlEH/ETqDcjx8fPfyws9oIulqxyOY+s1jkuqtSICrdy1zeygbdvHF+ZoqvulAgwWPqYH2H3wKtHdqV/DqP1/Pw649y2aGrVVaTYeg6D6YWdYFeifj7NxzAC7s6KziiEuEHyKB/uNz+f2wuWppfUu03Hj4+Bv+xhnSeddQ/xN9bD7kYVI2gyRIMDBIzaFiGlretymdOqWYkExE7SfI/0x2I5TieksTZQII0mNx9h1MY7DQw5OtLFfIb3+SF9+VgRqUmRbva3fbbwx4KAB1MSoPSbn9/uMGsEFhIjrM+BJB9e/XANeuKR31sbzuf8A9cB7Ig6LVdisw8ESiEi3+Gv/ALH9P3vit+IpTBFNdRG8fzOBFq1KraTYRIAO9+seEnBf91RVMnwtYCf3/XBRGG7pF8znaNS93qVCHqHSgIMHbvEdf3bB9B006lsD1O57+M/ucCVqIB1sdQ6T0G+37GLaPEQbFFtsTvEzt2v2wVzm8EuWuItSoZOeZQZmJO/X6DwW/jg+nlejdQYItzAE9ZsYI9RgejnJYHVaQCALAHvI9Y/LBdekT8Toq+Bknt5+pAwBxO6LHGHCjwVVTh6uNMPrXcGF5elzYdRJ7CxjEWyC0q6lgwpiZuTuNr3677+GG44urSdJBk2AgEm5M+p6T3wmznECWJIHp2HcHfE3omCwu0a3QDmtFwestZHWnaIgkHxGxOxgG3h54nnB/d6c1CGEwIBAFibC/QfUDtGEHsxXGqqQCo5f/leOlsW+0mZBp0yQWGqY/wBpM/fChkl7bKPh9OXuoELOzzdbqjN5VK9dRTJ0EAErtdySbzaDPh6YHXhgpkmo0N8oYXnpI38doMbnEspxQqy6RYEEAWH7nrh3/wBXpEBnBkG0TO8xPSYuevUHDvBc1mQVRpK6eQMALJO5kRbYeJJIPTp44FzOUEhmsdgTcd4I2I/iHqMGUFqAysOszEgHebSbX8x548zGbJdg2lgCRGx87m8iLg374qDaVliawW3dXZunSZdRIUd5EHw8fI/bCnLVaigmQyhoA6wZIvt0xLNZulGhQxJYbkEAiew3vgjIsCrbdI8ZBsB/t9fGMGGyALGuy8VlbmQ6W6/1GPKjq55xpbo3Q+ff8/HpgLOaS4FNoKkgxf08gR364hRz3NpqGB1MfmOnn98DfDxCbixB4o4rULaCRpidwAQPP+e1sDZog8oBETMiP3/XDPJMAyhVB8yLjbcna/p3xVxWmoB0nS3RduomOwifrt1wLs61CcGKzGnbJfVrup1C4Ah06RsSBtB79DvY47FLK1tNiPQ47DTMQANUtJhHZu6E9r11vJYimskmNJgnlt1JsIBHQbajnsrRU3Jk9R4+PfFlbNswspCDoBae5PU+JFumCsjw0teIB/SfX1nywIEtGqrI5sju5sqnoq56n+FTvHc/yH2we1hpaSW+Veg/n+7gXMq9JgTpi+9h+z6/bCutnDLKoM/MdyfpsPz74nMXJcxm9VVmFBqGDKiwjrAiR6/84KRQFMAx1MTvinJKWO0DubX7Ww4Xh50NF7XJgACfOEFvtvjqUl5OjUGtJioCwqxMm/U9O/WTAvi1ci4YaWIUfEzfDck7nc+AHocNNGhURaZd2kljqCm194JUDqdI63xbluFNUYapquNkT4VHiRAA8oB6NgjnaUAixxcXFLaoEDQGad2PUXE32Eg7n0GK1QjmkWMEG3SetrifocavO8BNGlra5mNCAnSDO2038B136g0+H++0jQ55RqFSQggtcxdtz+Hc74XkGWiUaLEVmjHolXC6Lq9WB71TpJbVsIYks0wpEjfrtiHFVd/dADQJkGflVVgzsTv6iMbTI8BQaQ51xcKBpRfJRA8zA288U8a9m/dwFIl11shErebEGbiN462jCpnAkAI3/hcxmZha07fysOaB+Ll3iAVmY7Lba5238cXpSGkgnS+4J2jaD3U2vzDbbB1XLijJIZYEAASpkrdSbjbrO2+GeU4N7+lrUBhsVMiRa+9jPlsLnYtMp2qrLOTUfuky5LlEwrESYiD9LMPEYX5lCH78s6tVrCT8W4H188NKyPQbkOxvTqC4Pfp23EHwjHuYyYaqWAW5Kso2nblsBc/KQDcwGwZoCXkjddgrNVwd4gg+s7wcMKOZB3HI1rAcp7H+RO/1GI57JKAdJi1lMWNiRe46yLjywtJamwO07xe09QfLEuaAdCqG3jVNcwhUhvi7Ou/ke/kfQxgHiMfMpDTG23n2wXQVYs2oG8CYwZn8oDPS958b2+u2x7YoHELmsAFWhuHZiKakLLJ8U76RZWEW2gSZg+Bxbm8sGXUBrQbR8SeXYeFwOvRinT3i8y2IMC+x8v5SRGGlDV8U6O8bH0ixv09Ix2UkpuOZtUQhAQN9UdCVInHuG2SyKMnKw1KTHrB7/n9RjsVOHadQVf8A+hI3TKOvVKxT5b7z8U2t1kflv4YM4dqUEBiQDJZth4L/AF+gwZmOCBQsKmqL3Mm7dTft0Gx2wtzlZlHOCFHyr599vpiridgoZE1uqjxCpyEq3xGBFvE/bz33ExgTKZa/VjvA/P8AqcQ9/wC8YSQeygGABfr/AFJwzyuRlTI9Li8joD57km/TFwNNUJzwCrMlTUQAvvX6KLgfTc+X1w5y1EkAuw1AyFWDAtEdF6y1z4jDH2b9nfeUwx5EPRd2g7knp+xGG/tBw73WWiigBLL3k+cXY+Z/TFqoWdlOZvwxjUrNLlBVrU6QAE3sTbuZ3LG/WfHH0ChladFABpRR6X/mcYvhPCHVkqMedSWABOm66QO1o2F/O+NDnISrLsKmkrMkACCCR2jrF/K+nAv9QGiwFYYd7jTjzNDrrkl3tJx5CRT2SRJIvciSPwiJuL9jijJ53TymAoghgU6gsdpLWIMzcR0xR7SVkrggAEzIaIjw7mevjfCThfEtE0qmxkDe07Ie6EzbpJPkJsxcTqmHYduUZR5reez2aoPUYOdK0QLudKg1CAAuq8FQTPZbWxR7TceoVqyhDKhSp1AhTBOx/wCMA+wns+a/vKjgmjqhQTdtMgjwgMB57Yc+3WUpl0QqANM8oAjmO2MvEPuSy79k7go4mvygEnXy2+aRnh7sVuSrG+nf4ZHwra4A6/5g6QcQynHEpV/dAhqR+YHUQ2kfMCdQm3XzMXXcf4l7tBRpLpLAGZJgHUCqze8xNrW6kkPg4WmGkAuykc2wkRY7A+c40xNVG0kcMLdmHkOKee2IX3a1FhjMAi8g9B42wspqKh2JIF9IvAkEG3MLG0EWNsE1Mmr02lgYYHSdu0i8k3PfYyRgTgeSNPMU2LgJJ3A67jyJ6zF9r3OJQavj7Jd0D2klp2O3FL84HCmeenvI3S9t+215FrHCrMgMB1HQxB3jb+Yt44+kcf4SHRnTlqATI+YdZ7267+OMScsGpqAdp+xPqN9wQfPBSKQTIOASbIwAywSQZA2m1/URMR1MYYZj/EWfjXcjqp7jt+XhEYV5ymVY72gyDHbwGx7R9cGZDW3NOgzci0+n8xgbmm7CLGRVFQ98NNpjvpM/p98QWmhSwYGfMN59QR69PV7w+jTYspJ5gSbx1Gw/p3mcRzeSNEhmYFZhQFFtz59BMH9MTqqGNpsN3S3LAoJEzvy77dMe4KrabDmlr6xe8777yOu3hjsWBSOrDShnc47N8XSB2wLxH3zsFlW7osMZvb+I+EmMM8zwllmQe0XnV0G157R1xHJ5M6tTKwKjmUGSQpnmiyCAAZk2264CHFt2teUscB2enPRK8tlSGXUSoAvq/la/ph5l11qQqlpgDcSQRsAbCN5PUbYM4T7JNWqgs29iqm0hZkkdIvYHcQcaLLZemisGA+CABZO1zOw3gzubGZxLpvDn8kuMO5x30oHTfVMMrnCtJRTQnSFUmLAkD6/vfrTmHBVXd9Tc0/hAmBP2P5RBlfW4zylVkiZvYCwHmdpiwsN4nC8VKlVgoDVG6KB369h54UfO6TQa6ent9062Nkfv6+/2THPca1AKADChYvpEdup9IFrAYWtUeq0XdugA/kLDzxoMj7EtY5htM3FJBqqEC/S4Hjbzw+yGXK8mXo+6AkExzyPxMbU/zwQYZzu/KaCXfi2tGVgtZ3Kex5ADZpxRX8Iu5HkLxgbPezYzYNKjlWoFTy1tauWXxNNtNzeJMCDNwG1VdcvQJatU940/CCT9TufthHn/AG0qOfdZWncmAiadR/TzwJ+KhZ3IBmPPh7osOFxEv5j+63metVovZXgn9zy6USZIkkg/MxBI/lhV7dD/ABaf+j/5HDnguUrUaKrXKmoWJbSSQNUkCTufTCf22P8AiU/9H8zjHeSXEu3T2CAGIGU2NVk80UHM1A1rAcvxgTcqOp++OzXs8bmkdcboY1r3B6EjY+I64G4rXdCrKjsIvoAaL9Rv64My+c2JsejA3GxsRsfD0xoQytEYEg05jh5o+KwpkkLond7+08fJKA7LY9OhGxHntgxeIakVDFiTfcTO3QiSe2+/TDhwta1RddrOsBx6fN5D6HCvOcBYDVTIqp4fEPMYZDSBmjNjrcLNLy12SUUetiiFzZpooRi6lLobkHY+W/f6yMIczl6lPlgkpIIIMwL9bqRPqO8XuSuy+PTxHkf5YPpZtalQF73vAgiFgGF3jw+5wRk3Dy8v2QpYGyD0O2/7rIMgd+UAarQSLbC3cX8t8V08qFcg6w0fELgD63Xfr9dsP85w+muqqLR8wi5mAI2JYwJ8dovivOcJImAFJ3tqU9YncXHiLdMMdqaF8bS5iynezok1FOv/ADg/OmpTgvLFwDeGU7fl2/PfDDh3C9bAAAuFBAlRYdeWBc9fuBirMcNdOSC4F/dtZh4r+o37EYsBpqrvfnNN0pD1oKMpkHdYCqIEyIA2M/EJjrGOxdqWoraSNYFkYXJ2IHQmJuL+Ax2CBthJkyNNFa7N8OSpVZwzw6gkKSsiQACN4M+Hji0BaSEqgVAhIFgGJ2B8Tb0f6i532hAJ90pa0S2w6mBuZtv2GB8zwutUGurUYmDyKtwRBgEkCwJJI20t2nGdmMv9NnjyTQjDB3jQv101XtHiApoiJzaBAYz4jzIv126WGB011W0qDUboqjb6WGGPBPZ1DqavUYqDyoggsImSdgPX642vBcmI5V9xRX8Nixm4Lm58YA88EMBcTJO6uKucS1lRxarNcP8AY64/vD6T0pU7uSdgexPpjY5fgQp04o6KI0zGmWJPRn6eYGLstVoh2dCHb4QAASAIsI9AST0xhM3xnPZo+7pKz9DpsB4sdl+owB2Ojj7sDbPMosOBlxNmV2UDe1qDxehkw0v7yod4jbt5W3O+MznfbSvmW93l0Ziflpjv1J2HngzIf2dgD3merAgXKKdKD/UxufSPPDCt7U5bLJ7vK0lgdQNK+f4nPifrjMmmdIbkdfhwWlh4omd3CsznmdglvD/7PatTnzlXQu5RDeP4nNh6T54aHjeSySlMtTVj1K7H/U5kt98ZnOcZzGacJJcnZF2t1Cjt3w04T7DVXaa5FNeiggufOLKPUnwGIYySXRo0TMzI2d7GyWf7R1f6eae5DiTV8uKrQGLbCYEOB+WFPtll2102gxouY8TiHDPbXLrWpZXK0jpNTSWYwZJvA3me5HlinjXtI7ZlAab0wVAXmBm5ksIi94g2jc4OMJY31SDZXRTZ2spupA8Dss3muIe7ZbSCPyOOWnTq3ptobrHXzXY+f3x5SzuWz1jNGqqkki6RaSe328zgbO8Eq0bkak6Ol1+23rinZlm2hWu3ExSHK7Q+Kvd2p/GIH4lkr6jdfy8cGUs6bGfJlI28DcHC3LcVYfFzD7/Xri9aKPJptoY7gbHzXY+Yv445r8pv4TzG3qOvJElhzNyvGYeO/ofv7plmsvRrAFp1Rd1WDPionUPH7DCTPcDdBqWKifiW/wBRuMH5OjUZwhWGMwwPKYBN5uhMdbT1wWM24gEkEbeU7GbMJkx4nDYxLHGpd/7h9R15LJk/D3C3QH/E7+h6Hisv/eDBDXkb9QdwfGCAfTDTL1Q5LLpMqJB3nsdrCT5z5DEuKZEVSrqqg31RIDE7EgXHj54W5jLKE1UzDC8hjA0sUIggE8yv9B0vhxjXZbbRAWZJq8NksO0+w65JrkcxTouXKHYTaCAxi9hq779+2Hz0qVdejj7j+Yxj6mYZqbCxLLp1dRIi42MSemC8jUGsaX0QIDTvCgDVMbkX8fTF4cQ0toc9lEmDkY45h42NkFxfJe6zAVjqBFiQs6SCLyLkfsY7HvGFqViKh3VdMgWLEEgz0O/bwx2DGeMbqjcPO68qbV8pQy505h2q1QJ/u9ASR1522X8/DDzgvDK+ZRK1ZFy9PV7wS1yACqgyNRGkmdgwAXZjFWa45kMi7VKSBqrAA1HJJMQOVfGB8IwOg4ln3n3T06e+qtygj/TOofQ+mM04o5fyW0OZ2/frRM/6TW8Q6vDj7cPVPc5x/KZYHQBVb8TxE/l+Zwjbi+d4g0UEZl2LHlpjzJ38t/DDfLexmTysVM3U98/Zvh/2oLn1t4DE+I+3EDTQQIosCQJA8FFl++M2WXObecx+XstPDRgaYSP/ACPX6Jz7P8NGRy8V6iF2JLsJAPZQNzA7DvbCnP8At5TRdGWQQNmIgeij+f0w/wAnk9WXDRNWpSu7SSS6dzcCTsLeGMXVyWQyraqz/wB4qD/t0/hB/iP9fTHMjc/U6DmgQGBz3ult7r2HHrxKBGbzGdq6QWqt/wCqjx+VB9JwxHAaOWOrO1l8KNOS58z08ojxwq4n7d1WXRRC5an+GmIPqRF/IDGUzXEokk+ZJ/XDDI2N+EWfH7J58s7xRPZt5N39+HotlmfbUUgUydFMup3eA1RvMmfvq88Osv7UVKuTpkVAhjQxWWqsyQGgRu3K03+P1x8pT3tQjSCA3wlgeb/SoBd/9qnzxqfYHJVswM1Qo1Cp0qxLgKSw1AKq3KqQSCxP4LDD7IZasrKllwrKDRx339ymGd4SiZ2jmVDU11o4ggkC9oAIEaStybr4gYSvxjXV1Bqh/wANpLBSbI5sAB4Ye8K9lM2DFUe7QOG11RMMCD/hoDJmLlioi8bYu477B0qRinVAOkDnDHWGTmsgOkXN+kjfDAhcdUn27W227voLKcPoDL5YwCHqkLqmeVQC3QQJYLf+LtgylxqpQVAhAJlyNwVNgCPQm34hiL+z1dqyioppqTpBiUA3ARlkEG+8Hre+M+c2azM9M9bo8AKBAhanwMBIHNpO2+BywveDomIZomUHlaxM5lswecf3eofmW6E+I6fbzxDNcHqU+aNS9HUysd7bev1xmEzBDaWBVhurAg/Q9PHDPh3GKlEzTYgdRup8xjMfERoVsQyOYLidY5HUenJM6OdYb8w++Df74Ku7aj2O/wCuBqfEMtX/AMxTQc/MnwE+I+X93wYOBBFkQ6m+oX9bbYVc3KnG4iN+jhldy+xSv3hpnmBUdGF19T8vr9ceV6a1FdUfQSxLFYYF/hbUNie5sfHFrZso5U8y/e4++Bq3CEeTQc0XJk6die5U/mI9cHbIAbHdPMbeo68kOWE13hmHzHkfv7oapRemgLqDFtSSRHfuPI48Rwbg+o3/AK4mM5WoA++Xb50EqR3P4T4EDHooUqvMje7buvwnzH/GJOmp9xsubTm1v4HQqVPNMqkdDGwHQ9vl9LWFrY7AtbXT/wAxbfjW6+vb1x2DCWStEucNCSSR18l9Fyns3kMgQ9UitXBkFgGYN3C/L5sZ8cU8U9uajWpD3Y77t9dh6fXAGT9mqpl80RlqI3Z2GonsB/M+gOOr+1WUy1spR964/wC7VmJ7gbn/ANcLGKR5/MNITBhWG2jtHf8AX7fqvKPAs1X54CKbmpVbSI7mZY/T1GPc1nuH5TSwDZup8pJIpalNyOjwY/F6YUUPad6+ZpnNN72mWgo1qY1SoJUWgEg37Xw79oETO0TK/wCSxg6SqimQRCgEFobci3ODeIw5DFGPh35lBxU0zv8AdPd/tboPufkkHGfbfMZizPpT8Ccqx49W9TjN1+IwQBcnYC5PkBc4Hr8MqqWZUqvSUwSokAkatOqCJF5jt0x9Q9jfYXLNlaOYdS3vE1MNRWndiIdp1vEbFwp7YZGG/qebQDjWxjJE2l83pZKvUkwwCxqCrrYSQBIHLTuQOdl8sfQfZj+zBPeMarhvdlfgIctqQP8AGQFQcw+BQf4r4fe0HEaS5VqNEAi0CkgWmoDjbYFrdO2+MNwv2mrZdkpVXLZYsNRXldQYEkAf4kC5HMT3wzHkbsKWZPJNKD3l9Oy9DJ5IMKSqrEX089Rj/G5JP1bGJ9neOrlszUqVH0o1MqoKSwflgBgDK2JgHxjG4ORCUDUpKurSCjVOa7wAdIIgc0xI8sfIs9VcEjlqASCack2tLIw1jYdxhoApBkZPFa7gvtSc8Xo0hcMTqcFQg5iNUAs0wCLXKMCb4VVMs7VXZa1OodJZFAqggIjuBLKZgAETF1HU4zHsdxQjM1XRjTimY0kgyHT6Wn64YZH2+zFctTapWAZHJJrEiyMYgrBBwzEAWkkda+B+iq8EO0TLhPtxRapUZzpEEgaDuD8AiZMwRc3We+FvszSdZliCVIlFgLLUzCrI5eW4AHxbHGW4XmTBCpcdVnba5Pw/XGu9lxUZ5104FnUBnsVd5JWB8kQs4XsuRXR6aojN8KDLzorID8VMSinxTlNM/wCn3R88IuJ8GehphgNWqFZpHISDzgDRtMOAInmMHGi43xj3CKyjXVafdlHhSATJ1WYATBUhTcWi+FnBXqNUZ3Y6m1HkAGnUtQFh8OppabC8G+AShuzhaLhTLGbDtEiGZKnS4Kk3APUdwdmHiJGGPD+NVKJmm5XuNwfMG2GOb4fysHRai7saYHbd6ZET/EVVv48ZLiVMpVqU018jQbFliJkEyVt0JbrfCJw7X/CttuMoVKLviFtqfGsvXI98vunNtaXUna4/588TzPBXUalh1/El9vuDhDwPhy04rOC2lSw7arabRNyyiQes23wTleKVKSl1MM7bjYkczErsZ1AYWlwoaLBTGHxbw6o9uR60R1LPEWPMPv8A1xGhw2gX1oIJBBUWF+sdCPDE6fGqFa1ZPdOf+4gtPdl/59MdX4VUA1IBVTo9MyPUbj7+eEsrm+C1GzxPIDhlPjt6FX5ke7QleYAbRBjr5+WOxTlnqRzAEdusfkcdiGEDfX1RHtdaTcR4vUrNrquznux28ugHlhf/AHgkSPh/Gx0p6E/EfBZPhhn7NcFTNU8yw1GpRpg0wwUsztIEIeRUEXLaomdQjFf/AEKlT585mNbfgpsG9DVaVHlTD+mN1mEA1evLyfiNd2IUo0uBvUyb5oH3qioKSrDKHdokKBzvAINys3tbG19ofY7MLVSrSqxKrz1m92J0gkqgGpgfwAEgzPYZfJe1KqDToq+XoXlqQuWIAu1RwzyLEBh05cNfYn2kX+8ihVH94eqwSizDRFzGuJJUCLRaIvuHGiJuhCznSTPs2iuJ5H3WQ9wKlWoWfU1ULpVTExTUsLbk/B8W2A/ZbjdVs1Ty+cZq1NuSmwLagxMDUtQwQbywBjucaj+0OkyImqtpVAG0pRXTqcsgJUnVEDfV6dMfO/7/AFqZWpQ0VHRgwZTJBBmSjgNPofPBJJM2jh1t9EFjDVhfU/bigaWVhCtMMeYhNRKrzRLEE8xG0ffHynN5p4aFWpawT1sVaGG/SRhjmval6rCqSWGx1XdCRdW1eoiysJsOgWcyAqQ1EiWuEm9iQdE3YSNviHWdyE95BbI9hTqp/aFWzGXXroAWrTDMujTABASDBgQ7FiD2tIWdya5oe8owKvVbDUxkysQFqWMoLG5Xqq50GuKnIrO6gzykkCOaeoWO9sNeG1nqK9I0kBMt8IWyiYMQeliIuT3x2atTsnYnZm2wahC8IqulaprjVo0nWt/8xCZ6/CDi9KWXTW1JecAxrJIi5MCbH67eZN1fJ5uo2h1ZAttVQMdugMM7AbxMCx7YlmPZmqmzLI3uYMqjWgEAc25tcYq6TkdFR2ZzrAAWf4Zw+rWA6ILajZB9Nz4AEntjS0M2tHTSoLraQTcqSwnnYowKkCYAaEEkkseUFKlRG11KbAopK6tXyi+meVfQYTZnjFRg0IqK5vpSAZMxfpbbwxcOBHdKIX1q9unJPONe0jV6qhdVRaYgPy/EbtzgLqWQIZ7mJk2xf7P1XNRQHUQRIALSCVUgmQNj0nzxnstlne/yjq1lH8vQYeLUWkPdIAzn4pAM9bg/KN9Pq22kTeuZJOkJ0Gyf+0XEhRpalUNU1FU3TS3KYbYoQLwpM7T2R8Hes9V3qOxZx8ojTYgsJIJaJ+nxWxVxHjdSoEWSypeS3Lqt8LPfTA/ER2A6k8AR3YBKqBlgwEZxBdKZBJKzGvYfUYKx+V1tGqu1jjH3lRnslXRQvxotyaYJJuZZ0POCJNxK73vOOr5IscwUaFygUOfiBDSZKgalIOrUQW22thz7RcSNFNJVGqNJpuNQUaSAZWA9Nl7XFxc4z+Z9oWRYqVDXFVStSVcCCQ2kVAdYE/LLL/DikjIncNUwyWZlEHRDGpABaApsHBDIT2DC0+Bg+GC8nn6lI6qbFT4bHzGxwFk8imsPQrFASAyOyjUs3Van+VUtPK4Q/wAJwR7Q+6oZqpSXUiAgqwU6SGUNzU2giJIlCBb4ThCTB8WrTi/Eb7so68lpMr7TU6lq66G/Gm3qP0nHmMuDy6rFPxqZT1MAofBwuOxnPw1HULSZI0i2P08/uiavtJWaF0olFTPuo0r/AOFOIP8AE1/4sKs7m6ZqFwtz0LF48tZP0OrwjFCZZ38vKPWB+cYJo5FRvLkdBf69B5yfLGu6QlYbYWt8UKarubT/AE8+g8NsMeDU6lCqlRW0VFIKnradpjeRtiFXOpT3IXwW5/8ALYf7RgA8YLMBSAUkxqO8nrJv9IxLWuOq58gApbTNcaqe8NRwGRhBkFrG5R5M1VMdTPKCCpEYXZ7gquQaLAEiRTZgG/2FgPeD6N3GNlmfZuu+oUUVqJ2qIytqWZBapqJ7GJA8BiGc9mUbKr//ACV98pIYArWBAgAcp0yBAlmixvgpB4oObKAW1fXBYRchnFDOAyhSFJZgGv0hiGja+2HnDuE18zli7aP8MchqBQrAA7M3KTYgFe3XDP8A6QKVBhczGpmJYwrA6QBCIJF1Ab/UJxnqeqk6tRb4fkbYj8PNP2a2IIoUuLs91VppwnhdW7VCWMEKNlFiN2Gto30wu2KODcTOWq85ZqJ1MyLBl9BCyLEjUVMc0DaCcbHjhHuVcf4PvEpkQ6rdzSMKCNT8rMNQgDTt1x8mfidyCxBFtNSxBHTUo/NR54I6B5bp1aVjc3MSd1ueEcYXNmsqKwZSWdmUFmQK7bBpYlkDX6+EDA7UTTFSoHD6QX0mmyyF3Go1G3EDynucZz2Zzb0/f1NTBgqwwZh+MAAowgX2BwXmOO1atGsrs5HuyY97WMmR0aoQd+owuXFpy+XAJlseZpef1+isPHlqU3CqQWsCyrHyw1zDH4xeTBEzjzh/CmOXIDH4t/iBgCzDc7yIDb7Yy6Z7SIZx9yfKBb6kY1Hs7nj7pmlyDcDShMTBeLHTuDzfphiOB7joEvI5uXUodMhWDaiA2kEhgA4JVS2kG5U2iLG+2F1fNZurreDpgatOn4bgTFyLdfXD3jObd6hVCKS7Fpu0mdzB03HTfBHBODoyOmon4TIJDBpbm1Qb3PyjzG+KBtEhGaaALq9ll6XD3JBdtE7azc+S/E3oMPqOYWmPc0VDmefVEHSd6l40jcIDpFiSxjSWns69NiwdY0sQTpQyFJEmdLSQBZibziGU4bmwxD0KlTUZJKsP9yusAfXT4Y6iBoiB5cTdVytLvaKu1dkGsn3awAz6omJhmltNrazIA6bYSM7oYYH9R/8AIecjHuczqLWqIb6HZQ4O4ViAZURsOx88EUc1IgEOD0MT/NWP3wJ7XA2USN7aoKvJ1UXUVRCzCOYNb/aGAP7tizL8QqqBTZBWpzAXTrUE2stmpE90KeuIVMsjG0o3Y/1v+eKalOom4kd/0I28sc2Qhc6FrtlpkzNNadGgQcv7qsKsOzfA/wAdNaiwUVv/APQAWgud8djOZfPaQ2nSpbdtCau1iR/+J8cdgwkbxS5heFF+JA8qA1D4CF9QPzJxRX9+43UD8Kkb+nLP6YIyGWQqF1Hl3W4uSTMfaZwcppC0DbuPGD279J8cUADToFcuDhqUlXhgF6rwewkt+v29cEoFpxCin4vOo+g5h9YxLOBUlaU6ibwLgedz98UUcoTeB4kmftt9cFMvIIeQNGZxTH/qYCg6goOwA+KDE6RM3B3Prvg/gntPWNamKWhQlmLqIKEhIKqP4gAAe3nheKlLkSrT94dgwco0SWjqpAnDHLZrLUVJCohNiCC7FZDTLSDcD5QLfQhdG1l8UIAudtot/wC3nuHXTTK1GL3NyshKiiWsl3NP4djucfMM0LMpLp0PzenNzD6nGqzvC2dVrKxHKIZ7BlIFub4rEiAD498BZ3huukrtpM2lXWRHQ6yNURsTI7kRgBPNAbmumpJQz9YotMVQCvw3EVF/A4aJIFhqlSLWtJea4O1ekajo9JxyyVY6vP5mAtzXYSJ1fFgehwRKjOCWbTTdhotGlGYFpBtIGx9cPPZTgnvUzCFyoRl3klQSwkCwJaABfpeAJwUTPoAK7aJo7rO8Gyr0GbUYWQTpIIeAwjyvceHTF/Ea2uky0wEJ3CwA42g/v6741eV9lcujI9Z6lZWYQdSiACOg1Bx4SJmwG+A63A6NT/LZkYKvNeLKoPJpmJjrN5xRxcXZkWuF9deCyXDPZ+zM8sFGoqoJBjxHxeSnzIwdT4nUUh2Gin8tMgAsRsZIGiPxCIFlwbxnIVMvQLe8uzQHBuRpJYX2b4bdRsSDdC/CjCuaklzswM7Az1ny/YIJnVqENwCuOcLElnYljJ+YyTNi389XmcPvZ8gSxLLqUiTUIEakCkkjQs84GoQYOFfDuGrJm8AmSVC2BOxMnzMDz2wxyha1Rm0INiGt/uYWJgC3WwAAAGBWd1V2fYr3j3tE9Ot7qpKqAIIVSGBAu6g3IuNyLfDgIcQRKRI0skwAPhBMgAiJHqvocVcQp0WUMwtMBkJU3JYmIKi52gb2jYBZjLU1RlphiWiS5GwMxAH3nB80bo74oga4OAVFb3VQy6lGYk6kgqT6WPpGOy/B5DEF5H4RNr3K9RYdcRylYry6QR37dYN4jffDfhmZJ1XHTqI32g8vX97YE6SxvSMG5TtaTvmHpjm0ugtIvHoYK+kDFuX4sOjafBrjykXHkRGCuL5kE6CnMQCWNrjbcSe9zGAs9kCROkEeFiPUfzwJzQd1PaEbbeKvr+7Pxch6ERB8un0jHYjw+upOkqQwAv3tHQT0x2B5SEQzgK3J5fmimhLHq1z9PhA67W74ZZjK7KanMFuZIFixkmDAhtiNgDaYxNc+KWqacKBdVI5ulz8U+ZgG8YQZjPVagIChF3ImWPnqMm+w74jKTratnbsAvVIMtspJI2Aif3tidOrqsilo/DsPMnb1GBlybNdjHmb/AL+mNPQ4epEmWXcA2UCZHKu3nI22wRuuyDM4MHNKKGUqtVSnZdRAlOYgNF59e8Ya5b2fj5FTuahFR/8AxHIh/wBUeeLl4YWrSwK0hEtZQQALKbdvHb6s8zn6QMrqIGwFhYRGptxvbSd99sXDAN0MYoNGqOXiOWqvpc1UqAAEBUdeUBZB1Lp22I9Thjl61E0PcLSUrXaAarKGnYEBCIm0DUenfGUoMxZhSQKzXOhSzE+LGW+lsE5fhL6iahTVpOkOdR1SNwJMgSYPbbHGikQWB1tCcZrgK5VG1CwAOkAsJayjSgiZ8P65Slx00w4pkAMIYQPGLHYjUenXG59qfaWjVpikoYEgAF2iBIJCqBpF13ZhcXi5HzHilKolm5x0LCZjtN1I6ixGA9prX1Wo2HS/oth7IZylmMtVGYdS4YKnvDVVShD6p9yepaL9zgX2lqUsvQU0Wpq+vTFN6jjQQ0khzPxEbYScAJai6U/8w1NWkEyVVYkT/q74jx2sy0VRzLh9WktJAKwCd+x+uDh52SZj/M6pTr8X106aVCAEJg/DeAO9rQIHbDnJ5enUpKAQZnlbmvud+YdLqROMjkfeOeW3duw2uTJ9PTGpyWcCqV1EhbkBh+FV5laFJkbhpExBIwLPqm3RaaqqvkaSIywVEjUVKuoie5BFyLXNpkxj3K5ZACVq69SssBSFOpSvNMEgTMAE2wCcrVUlkkggE6W1QSoLTBJImd8RpcQFgyxH4YH2gr9IOCCgs8uBdZQ3FOHmkFZIQkkMFeRHLBAPMASSIM7dMD1qNQdFfxp7jzUj8h64dcTr066p7sDWoiCQCQfFus9j1OPa2RRjHzAAn5SJ22G891JxQtO4Wi2Vr91l2q3BEGDcbH6G0/XDClWRbR/htaZ8R5AEW6fUHFXGOHQxLagbC99UACxG5t2wCXeieR2HWDsSOv7GIq91a61Cb5nLug/HT8pWfX4T4WOAmzMAGGQbAkErNj59u++C6FSo51hwCQJKi+2x2+l8HUcmxp7kCTtBB2mRbt2Pl1xUd3Zd2gf8WhWfytTS2p4INidxB8iI6WMbY7F3Eshpg8qGYOn0+WZHW0DHYI02ECQNBRnGqjvVamW0qhAgSJsDeeomIi2KaGSEEKpY/s3PTp2xUlEkliVEkmWPWTsq3w5ocLBRW1kgmJYaVG9wBNrEeeOyqjpsooK3I0EQDYt4cx+swPqfLB9CuzuqooUkgTGoiTE3tbwHrgzg/s+Kh5KdSuR1jTTHqTceRGNrwv2Fqxz1BRX8FEQfVuv388Ea0nZKuc9+6yC8LEyULE7PXYibbqi8zf8AtjqHDS+ZZEpBizHQGlVADMZIAA2jqY2K2xpOKZdKNYqpkKZbaSAIOqYBvN5HjHU7+z3Kg1a5cf4iEegYv4mCYBv3GL5OFqrWjUddaqeR9gHYD31UKv4KSgD1MQf/ABw/yHshlqXw0gT+J+Y/+2HqriYp4vTQrL5LW4ejZ9KHu92JDMBp+EsAq6YIsAZJmMKfaHgddaZigX1GzhE92ABGl/hG2xgEXx9hzPAVZtaM1JpmViJPUq0qT4xOM/mvYpncGtmDWUH/ALmo9DECYHSY+22M6QZHWSPXr6FaDZWFoFVS+SZbhDU6TRUSmzAkpS1OS2k6Rr+FVmJGo9cA57IGpbWj6TyrUYow/hk2byDY+8ZP2XoIwaJMEELyrBI6C8xA363m2PnfEsrTL1NSD4iPoYAv1gbi9sBM7Wnf5dfojNcXWAOuvFYygWpaUakVk76AFvblkmdzcyThnwJkq5kpoC85kCNJhtO0CN/ERO2GGX4GFPJWNNS2wuIuQCpkE+JHTGh4VwenTuDrO82F+8KAJ8xhuEiV3dI68P4QpCGNIIOq8zPs1Re+nQ34ksZ79sZb2m4C9JZOmqptqIIYT1JW59beGN/hb7RAf3arqFghP0E4edEEjuvn9LKE015UIEghhF9TXDDY7WLDbbFGZV6QUgOFvytcCIgqYAgzuI23ODeG1yqC4MHUYj4G1ATplhtsR1HXGrT2bR6asrMjFblYgk7yuxv+W+A5L2VS3VfP8znxUWGseh3E+RM/ngKsilYse8X+3T1AxqOO+zZpKWZFZZ+JIUibXU8v73wh/wClKUBCtq6lGkiy3gzImbiOt8DLeau17m7oLhiAOwBF15RzkEgjoknbVtjT8PKik0oSQZaCytGlRqAaZGqx1C2obSMY/MakZWB1G8HSQwiJnfofEYP4VxUJUDAmkd2EWkAzEm0iRDDYkGRiWmk0CHAlE57KBqjOlYGT8DjQR4Ag6T9RjsTzWdy9ZWhWWrvoSWRiO1tVOex1ATvjsHbEXbIZLFDJ5dQrNAkNAm+7N0Nsa6nl1MAiZAvJmCWtO8WFpx2OwAKjQDa+rcOpAKAAAMNKa47HYc4IBXxb2kzDNmKwZmILtK6jp5HYLyzFvLe+98bz+z+kBXzkADnXbzqY7HYzIyTKb5n6rXxDQIG0OH/lbkDGV9ruM1qTotN9IJvAHh1InHY7DgWWzdaNWkGbwzRPgYHnitEAZh2Bj7Y7HYx5/h9SmGqqmsOm+5G52GqPyGPlHEhNaqb2J692g/bHY7CTk3DxXtOmPeURFiVBHcSN8NM8oGYSAFmCQAAJ0k7CwuBb9cdjsPYQAsH/ADb9VWb4vQpB/Z1x2vmKbe+fXpiCQoPTsBPrh97Tf/1a3/02/wDtOOx2PQf0+iQPxr5rxKzLEjkix6F3keIPbH1PhY/wKf8ApH7vvjzHYTw3xOTeKHcYq+K0waTgieU/kcfO6d6d785H2Jx2OwyQNUqxJuLOffBZJEHe/wArdTfoMLzUPvDt8R6DuR1x2Owo3cJn+g9c07ytIaB5enzdNugx2Ox2CPOpQeAX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4" name="AutoShape 10" descr="http://t2.baidu.com/it/u=1404957320,694743365&amp;fm=23&amp;gp=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xmlns="" id="{F81DC78A-5E10-46C0-B31A-EE0795C12A32}"/>
              </a:ext>
            </a:extLst>
          </p:cNvPr>
          <p:cNvSpPr/>
          <p:nvPr/>
        </p:nvSpPr>
        <p:spPr>
          <a:xfrm>
            <a:off x="540000" y="360000"/>
            <a:ext cx="1106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Rural houses 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(Europe)</a:t>
            </a:r>
          </a:p>
        </p:txBody>
      </p:sp>
      <p:sp>
        <p:nvSpPr>
          <p:cNvPr id="18" name="内容占位符 2">
            <a:extLst>
              <a:ext uri="{FF2B5EF4-FFF2-40B4-BE49-F238E27FC236}">
                <a16:creationId xmlns:a16="http://schemas.microsoft.com/office/drawing/2014/main" xmlns="" id="{AEAD2603-EA61-48E5-B4DF-22993CEBF113}"/>
              </a:ext>
            </a:extLst>
          </p:cNvPr>
          <p:cNvSpPr txBox="1">
            <a:spLocks/>
          </p:cNvSpPr>
          <p:nvPr/>
        </p:nvSpPr>
        <p:spPr>
          <a:xfrm>
            <a:off x="540000" y="1152000"/>
            <a:ext cx="10928558" cy="58626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CA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racing used in the longitudinal direction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000"/>
            <a:ext cx="1397529" cy="54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060" y="1929144"/>
            <a:ext cx="7960438" cy="349572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792459" y="5615747"/>
            <a:ext cx="28215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CA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Roof Structures [1]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1572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D56DC1492CF64F9CB9F0283E06F62F" ma:contentTypeVersion="19" ma:contentTypeDescription="Create a new document." ma:contentTypeScope="" ma:versionID="d59b4c3ce6dcb2f1eac3e6989884751e">
  <xsd:schema xmlns:xsd="http://www.w3.org/2001/XMLSchema" xmlns:xs="http://www.w3.org/2001/XMLSchema" xmlns:p="http://schemas.microsoft.com/office/2006/metadata/properties" xmlns:ns2="05b89403-8670-4c8a-a68b-beee026a3835" xmlns:ns3="216991cb-7b70-410c-8842-c0e7fbae0f64" targetNamespace="http://schemas.microsoft.com/office/2006/metadata/properties" ma:root="true" ma:fieldsID="a0e87505b64e39be177ace61bbc03164" ns2:_="" ns3:_="">
    <xsd:import namespace="05b89403-8670-4c8a-a68b-beee026a3835"/>
    <xsd:import namespace="216991cb-7b70-410c-8842-c0e7fbae0f6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b89403-8670-4c8a-a68b-beee026a383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bb745ca-1c30-4b00-a226-317ec975d38c}" ma:internalName="TaxCatchAll" ma:showField="CatchAllData" ma:web="05b89403-8670-4c8a-a68b-beee026a383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6991cb-7b70-410c-8842-c0e7fbae0f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a03b80b-8175-4c13-af67-3d8e268027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16991cb-7b70-410c-8842-c0e7fbae0f64">
      <Terms xmlns="http://schemas.microsoft.com/office/infopath/2007/PartnerControls"/>
    </lcf76f155ced4ddcb4097134ff3c332f>
    <TaxCatchAll xmlns="05b89403-8670-4c8a-a68b-beee026a3835" xsi:nil="true"/>
  </documentManagement>
</p:properties>
</file>

<file path=customXml/itemProps1.xml><?xml version="1.0" encoding="utf-8"?>
<ds:datastoreItem xmlns:ds="http://schemas.openxmlformats.org/officeDocument/2006/customXml" ds:itemID="{22A3115A-C6C1-4676-8178-0BACF90DF995}"/>
</file>

<file path=customXml/itemProps2.xml><?xml version="1.0" encoding="utf-8"?>
<ds:datastoreItem xmlns:ds="http://schemas.openxmlformats.org/officeDocument/2006/customXml" ds:itemID="{EE93F4F0-4AC1-4557-8768-F4BCD2270CD7}"/>
</file>

<file path=customXml/itemProps3.xml><?xml version="1.0" encoding="utf-8"?>
<ds:datastoreItem xmlns:ds="http://schemas.openxmlformats.org/officeDocument/2006/customXml" ds:itemID="{8E42AE1C-2ACC-4C04-B767-C876C4975A57}"/>
</file>

<file path=docProps/app.xml><?xml version="1.0" encoding="utf-8"?>
<Properties xmlns="http://schemas.openxmlformats.org/officeDocument/2006/extended-properties" xmlns:vt="http://schemas.openxmlformats.org/officeDocument/2006/docPropsVTypes">
  <TotalTime>3163</TotalTime>
  <Words>1359</Words>
  <Application>Microsoft Office PowerPoint</Application>
  <PresentationFormat>Custom</PresentationFormat>
  <Paragraphs>265</Paragraphs>
  <Slides>36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主题​​</vt:lpstr>
      <vt:lpstr>Chapter 1 Introduction to Timber Structures</vt:lpstr>
      <vt:lpstr>1.1 Timber Structures in History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1.2 Current Timber Structures and Trends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1.3 Characteristics of Timber Structures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9 Design of CLT Structures</dc:title>
  <dc:creator>QZ</dc:creator>
  <cp:lastModifiedBy>Mark</cp:lastModifiedBy>
  <cp:revision>243</cp:revision>
  <dcterms:created xsi:type="dcterms:W3CDTF">2018-03-16T04:47:46Z</dcterms:created>
  <dcterms:modified xsi:type="dcterms:W3CDTF">2018-07-31T20:06:58Z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0x010100B6D56DC1492CF64F9CB9F0283E06F62F</vt:lpwstr>
  </property>
</Properties>
</file>