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95" r:id="rId4"/>
    <p:sldId id="354" r:id="rId5"/>
    <p:sldId id="349" r:id="rId6"/>
    <p:sldId id="353" r:id="rId7"/>
    <p:sldId id="351" r:id="rId8"/>
    <p:sldId id="355" r:id="rId9"/>
    <p:sldId id="341" r:id="rId10"/>
    <p:sldId id="350" r:id="rId11"/>
    <p:sldId id="296" r:id="rId12"/>
    <p:sldId id="297" r:id="rId13"/>
    <p:sldId id="299" r:id="rId14"/>
    <p:sldId id="342" r:id="rId15"/>
    <p:sldId id="301" r:id="rId16"/>
    <p:sldId id="303" r:id="rId17"/>
    <p:sldId id="337" r:id="rId18"/>
    <p:sldId id="320" r:id="rId19"/>
    <p:sldId id="343" r:id="rId20"/>
    <p:sldId id="356" r:id="rId21"/>
    <p:sldId id="344" r:id="rId22"/>
    <p:sldId id="307" r:id="rId23"/>
    <p:sldId id="345" r:id="rId24"/>
    <p:sldId id="308" r:id="rId25"/>
    <p:sldId id="309" r:id="rId26"/>
    <p:sldId id="326" r:id="rId27"/>
    <p:sldId id="338" r:id="rId28"/>
    <p:sldId id="311" r:id="rId29"/>
    <p:sldId id="323" r:id="rId30"/>
    <p:sldId id="324" r:id="rId31"/>
    <p:sldId id="357" r:id="rId32"/>
    <p:sldId id="327" r:id="rId33"/>
    <p:sldId id="328" r:id="rId34"/>
    <p:sldId id="352" r:id="rId35"/>
    <p:sldId id="335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zhou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EE7"/>
    <a:srgbClr val="02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2" autoAdjust="0"/>
    <p:restoredTop sz="9466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 papas" userId="a62b92d1bbaa4178" providerId="LiveId" clId="{F529A9D6-EB86-4CA0-8EA1-A04084F9E940}"/>
    <pc:docChg chg="undo custSel addSld delSld modSld">
      <pc:chgData name="zak papas" userId="a62b92d1bbaa4178" providerId="LiveId" clId="{F529A9D6-EB86-4CA0-8EA1-A04084F9E940}" dt="2018-05-28T21:34:57.366" v="7637" actId="20577"/>
      <pc:docMkLst>
        <pc:docMk/>
      </pc:docMkLst>
      <pc:sldChg chg="modSp">
        <pc:chgData name="zak papas" userId="a62b92d1bbaa4178" providerId="LiveId" clId="{F529A9D6-EB86-4CA0-8EA1-A04084F9E940}" dt="2018-05-28T21:34:57.366" v="7637" actId="20577"/>
        <pc:sldMkLst>
          <pc:docMk/>
          <pc:sldMk cId="3414152168" sldId="293"/>
        </pc:sldMkLst>
        <pc:spChg chg="mod">
          <ac:chgData name="zak papas" userId="a62b92d1bbaa4178" providerId="LiveId" clId="{F529A9D6-EB86-4CA0-8EA1-A04084F9E940}" dt="2018-05-28T21:34:57.366" v="7637" actId="20577"/>
          <ac:spMkLst>
            <pc:docMk/>
            <pc:sldMk cId="3414152168" sldId="293"/>
            <ac:spMk id="10" creationId="{AEAD2603-EA61-48E5-B4DF-22993CEBF113}"/>
          </ac:spMkLst>
        </pc:spChg>
      </pc:sldChg>
      <pc:sldChg chg="modSp">
        <pc:chgData name="zak papas" userId="a62b92d1bbaa4178" providerId="LiveId" clId="{F529A9D6-EB86-4CA0-8EA1-A04084F9E940}" dt="2018-05-14T19:54:43.529" v="1553" actId="20577"/>
        <pc:sldMkLst>
          <pc:docMk/>
          <pc:sldMk cId="2054507140" sldId="295"/>
        </pc:sldMkLst>
        <pc:spChg chg="mod">
          <ac:chgData name="zak papas" userId="a62b92d1bbaa4178" providerId="LiveId" clId="{F529A9D6-EB86-4CA0-8EA1-A04084F9E940}" dt="2018-05-14T19:54:43.529" v="1553" actId="20577"/>
          <ac:spMkLst>
            <pc:docMk/>
            <pc:sldMk cId="2054507140" sldId="295"/>
            <ac:spMk id="10" creationId="{AEAD2603-EA61-48E5-B4DF-22993CEBF113}"/>
          </ac:spMkLst>
        </pc:spChg>
      </pc:sldChg>
      <pc:sldChg chg="modSp">
        <pc:chgData name="zak papas" userId="a62b92d1bbaa4178" providerId="LiveId" clId="{F529A9D6-EB86-4CA0-8EA1-A04084F9E940}" dt="2018-05-14T19:55:42.396" v="1561" actId="255"/>
        <pc:sldMkLst>
          <pc:docMk/>
          <pc:sldMk cId="2638227697" sldId="297"/>
        </pc:sldMkLst>
        <pc:spChg chg="mod">
          <ac:chgData name="zak papas" userId="a62b92d1bbaa4178" providerId="LiveId" clId="{F529A9D6-EB86-4CA0-8EA1-A04084F9E940}" dt="2018-05-14T19:55:42.396" v="1561" actId="255"/>
          <ac:spMkLst>
            <pc:docMk/>
            <pc:sldMk cId="2638227697" sldId="297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1:20:53.343" v="7573" actId="14100"/>
        <pc:sldMkLst>
          <pc:docMk/>
          <pc:sldMk cId="2668437907" sldId="298"/>
        </pc:sldMkLst>
        <pc:spChg chg="mod">
          <ac:chgData name="zak papas" userId="a62b92d1bbaa4178" providerId="LiveId" clId="{F529A9D6-EB86-4CA0-8EA1-A04084F9E940}" dt="2018-05-17T21:48:10.016" v="7114" actId="20577"/>
          <ac:spMkLst>
            <pc:docMk/>
            <pc:sldMk cId="2668437907" sldId="298"/>
            <ac:spMk id="3" creationId="{00000000-0000-0000-0000-000000000000}"/>
          </ac:spMkLst>
        </pc:spChg>
        <pc:spChg chg="add mod ord">
          <ac:chgData name="zak papas" userId="a62b92d1bbaa4178" providerId="LiveId" clId="{F529A9D6-EB86-4CA0-8EA1-A04084F9E940}" dt="2018-05-28T21:20:53.343" v="7573" actId="14100"/>
          <ac:spMkLst>
            <pc:docMk/>
            <pc:sldMk cId="2668437907" sldId="298"/>
            <ac:spMk id="6" creationId="{5C209A84-2B5E-4648-A884-ECA200290C1F}"/>
          </ac:spMkLst>
        </pc:spChg>
        <pc:spChg chg="mod">
          <ac:chgData name="zak papas" userId="a62b92d1bbaa4178" providerId="LiveId" clId="{F529A9D6-EB86-4CA0-8EA1-A04084F9E940}" dt="2018-05-28T21:20:36.069" v="7569" actId="13926"/>
          <ac:spMkLst>
            <pc:docMk/>
            <pc:sldMk cId="2668437907" sldId="298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0:59:29.916" v="7498" actId="1076"/>
        <pc:sldMkLst>
          <pc:docMk/>
          <pc:sldMk cId="344675152" sldId="299"/>
        </pc:sldMkLst>
        <pc:spChg chg="add mod">
          <ac:chgData name="zak papas" userId="a62b92d1bbaa4178" providerId="LiveId" clId="{F529A9D6-EB86-4CA0-8EA1-A04084F9E940}" dt="2018-05-28T20:59:29.916" v="7498" actId="1076"/>
          <ac:spMkLst>
            <pc:docMk/>
            <pc:sldMk cId="344675152" sldId="299"/>
            <ac:spMk id="2" creationId="{3362A0A5-F045-4A05-AD4D-930D95969334}"/>
          </ac:spMkLst>
        </pc:spChg>
        <pc:spChg chg="mod">
          <ac:chgData name="zak papas" userId="a62b92d1bbaa4178" providerId="LiveId" clId="{F529A9D6-EB86-4CA0-8EA1-A04084F9E940}" dt="2018-05-14T16:28:16.284" v="159" actId="20577"/>
          <ac:spMkLst>
            <pc:docMk/>
            <pc:sldMk cId="344675152" sldId="299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0:44:29.042" v="7386" actId="14100"/>
          <ac:spMkLst>
            <pc:docMk/>
            <pc:sldMk cId="344675152" sldId="299"/>
            <ac:spMk id="10" creationId="{AEAD2603-EA61-48E5-B4DF-22993CEBF113}"/>
          </ac:spMkLst>
        </pc:spChg>
        <pc:picChg chg="add mod">
          <ac:chgData name="zak papas" userId="a62b92d1bbaa4178" providerId="LiveId" clId="{F529A9D6-EB86-4CA0-8EA1-A04084F9E940}" dt="2018-05-28T20:44:54.613" v="7391" actId="1076"/>
          <ac:picMkLst>
            <pc:docMk/>
            <pc:sldMk cId="344675152" sldId="299"/>
            <ac:picMk id="1026" creationId="{C6D16622-B75D-4C93-807D-90F8F1A01C7A}"/>
          </ac:picMkLst>
        </pc:picChg>
      </pc:sldChg>
      <pc:sldChg chg="addSp modSp add">
        <pc:chgData name="zak papas" userId="a62b92d1bbaa4178" providerId="LiveId" clId="{F529A9D6-EB86-4CA0-8EA1-A04084F9E940}" dt="2018-05-17T21:48:23.928" v="7141" actId="20577"/>
        <pc:sldMkLst>
          <pc:docMk/>
          <pc:sldMk cId="246127451" sldId="300"/>
        </pc:sldMkLst>
        <pc:spChg chg="mod">
          <ac:chgData name="zak papas" userId="a62b92d1bbaa4178" providerId="LiveId" clId="{F529A9D6-EB86-4CA0-8EA1-A04084F9E940}" dt="2018-05-17T21:48:23.928" v="7141" actId="20577"/>
          <ac:spMkLst>
            <pc:docMk/>
            <pc:sldMk cId="246127451" sldId="300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6:30:33.793" v="276" actId="122"/>
          <ac:spMkLst>
            <pc:docMk/>
            <pc:sldMk cId="246127451" sldId="300"/>
            <ac:spMk id="10" creationId="{AEAD2603-EA61-48E5-B4DF-22993CEBF113}"/>
          </ac:spMkLst>
        </pc:spChg>
        <pc:graphicFrameChg chg="add mod modGraphic">
          <ac:chgData name="zak papas" userId="a62b92d1bbaa4178" providerId="LiveId" clId="{F529A9D6-EB86-4CA0-8EA1-A04084F9E940}" dt="2018-05-14T16:37:06" v="500" actId="14100"/>
          <ac:graphicFrameMkLst>
            <pc:docMk/>
            <pc:sldMk cId="246127451" sldId="300"/>
            <ac:graphicFrameMk id="6" creationId="{1F7594D2-FE11-4299-9A89-4FE2C5E4F015}"/>
          </ac:graphicFrameMkLst>
        </pc:graphicFrameChg>
      </pc:sldChg>
      <pc:sldChg chg="modSp add">
        <pc:chgData name="zak papas" userId="a62b92d1bbaa4178" providerId="LiveId" clId="{F529A9D6-EB86-4CA0-8EA1-A04084F9E940}" dt="2018-05-17T21:48:37.068" v="7169" actId="20577"/>
        <pc:sldMkLst>
          <pc:docMk/>
          <pc:sldMk cId="3055386892" sldId="301"/>
        </pc:sldMkLst>
        <pc:spChg chg="mod">
          <ac:chgData name="zak papas" userId="a62b92d1bbaa4178" providerId="LiveId" clId="{F529A9D6-EB86-4CA0-8EA1-A04084F9E940}" dt="2018-05-17T21:48:37.068" v="7169" actId="20577"/>
          <ac:spMkLst>
            <pc:docMk/>
            <pc:sldMk cId="3055386892" sldId="301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9:57:45.127" v="1592" actId="20577"/>
          <ac:spMkLst>
            <pc:docMk/>
            <pc:sldMk cId="3055386892" sldId="301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17T21:49:10.896" v="7224" actId="20577"/>
        <pc:sldMkLst>
          <pc:docMk/>
          <pc:sldMk cId="1130168993" sldId="303"/>
        </pc:sldMkLst>
        <pc:spChg chg="mod">
          <ac:chgData name="zak papas" userId="a62b92d1bbaa4178" providerId="LiveId" clId="{F529A9D6-EB86-4CA0-8EA1-A04084F9E940}" dt="2018-05-17T21:49:10.896" v="7224" actId="20577"/>
          <ac:spMkLst>
            <pc:docMk/>
            <pc:sldMk cId="1130168993" sldId="303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9:59:13.250" v="1648" actId="2711"/>
          <ac:spMkLst>
            <pc:docMk/>
            <pc:sldMk cId="1130168993" sldId="303"/>
            <ac:spMk id="10" creationId="{AEAD2603-EA61-48E5-B4DF-22993CEBF113}"/>
          </ac:spMkLst>
        </pc:spChg>
        <pc:graphicFrameChg chg="add mod modGraphic">
          <ac:chgData name="zak papas" userId="a62b92d1bbaa4178" providerId="LiveId" clId="{F529A9D6-EB86-4CA0-8EA1-A04084F9E940}" dt="2018-05-14T19:59:04.891" v="1647" actId="2711"/>
          <ac:graphicFrameMkLst>
            <pc:docMk/>
            <pc:sldMk cId="1130168993" sldId="303"/>
            <ac:graphicFrameMk id="6" creationId="{060B5035-3714-48FD-8E59-E355A31399CF}"/>
          </ac:graphicFrameMkLst>
        </pc:graphicFrameChg>
      </pc:sldChg>
      <pc:sldChg chg="addSp delSp modSp add">
        <pc:chgData name="zak papas" userId="a62b92d1bbaa4178" providerId="LiveId" clId="{F529A9D6-EB86-4CA0-8EA1-A04084F9E940}" dt="2018-05-17T22:03:39.577" v="7275" actId="14100"/>
        <pc:sldMkLst>
          <pc:docMk/>
          <pc:sldMk cId="1358987346" sldId="305"/>
        </pc:sldMkLst>
        <pc:spChg chg="mod">
          <ac:chgData name="zak papas" userId="a62b92d1bbaa4178" providerId="LiveId" clId="{F529A9D6-EB86-4CA0-8EA1-A04084F9E940}" dt="2018-05-14T16:57:00.792" v="704" actId="20577"/>
          <ac:spMkLst>
            <pc:docMk/>
            <pc:sldMk cId="1358987346" sldId="305"/>
            <ac:spMk id="10" creationId="{AEAD2603-EA61-48E5-B4DF-22993CEBF113}"/>
          </ac:spMkLst>
        </pc:spChg>
        <pc:spChg chg="add mod">
          <ac:chgData name="zak papas" userId="a62b92d1bbaa4178" providerId="LiveId" clId="{F529A9D6-EB86-4CA0-8EA1-A04084F9E940}" dt="2018-05-17T22:03:05.714" v="7268" actId="1076"/>
          <ac:spMkLst>
            <pc:docMk/>
            <pc:sldMk cId="1358987346" sldId="305"/>
            <ac:spMk id="16" creationId="{9328B816-25FD-4B58-940D-DACE085A98EA}"/>
          </ac:spMkLst>
        </pc:spChg>
        <pc:spChg chg="add mod">
          <ac:chgData name="zak papas" userId="a62b92d1bbaa4178" providerId="LiveId" clId="{F529A9D6-EB86-4CA0-8EA1-A04084F9E940}" dt="2018-05-17T22:02:50.754" v="7266" actId="1076"/>
          <ac:spMkLst>
            <pc:docMk/>
            <pc:sldMk cId="1358987346" sldId="305"/>
            <ac:spMk id="18" creationId="{A77BBD64-B73A-4968-B50F-A4AA0B6A7EC8}"/>
          </ac:spMkLst>
        </pc:spChg>
        <pc:spChg chg="add mod">
          <ac:chgData name="zak papas" userId="a62b92d1bbaa4178" providerId="LiveId" clId="{F529A9D6-EB86-4CA0-8EA1-A04084F9E940}" dt="2018-05-17T22:03:30.248" v="7274" actId="1076"/>
          <ac:spMkLst>
            <pc:docMk/>
            <pc:sldMk cId="1358987346" sldId="305"/>
            <ac:spMk id="21" creationId="{1D1EC476-3D70-4010-8FF0-C7B8E55BED43}"/>
          </ac:spMkLst>
        </pc:spChg>
        <pc:spChg chg="add mod">
          <ac:chgData name="zak papas" userId="a62b92d1bbaa4178" providerId="LiveId" clId="{F529A9D6-EB86-4CA0-8EA1-A04084F9E940}" dt="2018-05-17T22:03:19.820" v="7272" actId="1076"/>
          <ac:spMkLst>
            <pc:docMk/>
            <pc:sldMk cId="1358987346" sldId="305"/>
            <ac:spMk id="23" creationId="{3C5F28FC-1C80-4DC5-A186-C255037D0E51}"/>
          </ac:spMkLst>
        </pc:spChg>
        <pc:picChg chg="add del mod modCrop">
          <ac:chgData name="zak papas" userId="a62b92d1bbaa4178" providerId="LiveId" clId="{F529A9D6-EB86-4CA0-8EA1-A04084F9E940}" dt="2018-05-14T17:18:23.578" v="711" actId="931"/>
          <ac:picMkLst>
            <pc:docMk/>
            <pc:sldMk cId="1358987346" sldId="305"/>
            <ac:picMk id="4" creationId="{8E9B923F-C465-4DFD-98EE-B7FA6E1E2876}"/>
          </ac:picMkLst>
        </pc:picChg>
        <pc:picChg chg="add mod modCrop">
          <ac:chgData name="zak papas" userId="a62b92d1bbaa4178" providerId="LiveId" clId="{F529A9D6-EB86-4CA0-8EA1-A04084F9E940}" dt="2018-05-17T22:01:07.005" v="7244" actId="1076"/>
          <ac:picMkLst>
            <pc:docMk/>
            <pc:sldMk cId="1358987346" sldId="305"/>
            <ac:picMk id="4" creationId="{7E163618-2119-446B-A799-155F35CF9CEF}"/>
          </ac:picMkLst>
        </pc:picChg>
        <pc:picChg chg="add del mod modCrop">
          <ac:chgData name="zak papas" userId="a62b92d1bbaa4178" providerId="LiveId" clId="{F529A9D6-EB86-4CA0-8EA1-A04084F9E940}" dt="2018-05-14T17:21:29.226" v="715" actId="931"/>
          <ac:picMkLst>
            <pc:docMk/>
            <pc:sldMk cId="1358987346" sldId="305"/>
            <ac:picMk id="8" creationId="{CE26D6DF-C586-450F-ACEC-0355FC376C59}"/>
          </ac:picMkLst>
        </pc:picChg>
        <pc:picChg chg="add del mod modCrop">
          <ac:chgData name="zak papas" userId="a62b92d1bbaa4178" providerId="LiveId" clId="{F529A9D6-EB86-4CA0-8EA1-A04084F9E940}" dt="2018-05-17T22:00:12.122" v="7233" actId="478"/>
          <ac:picMkLst>
            <pc:docMk/>
            <pc:sldMk cId="1358987346" sldId="305"/>
            <ac:picMk id="11" creationId="{C91526F3-718C-4122-A687-26AFA1420EDA}"/>
          </ac:picMkLst>
        </pc:picChg>
        <pc:cxnChg chg="add mod ord">
          <ac:chgData name="zak papas" userId="a62b92d1bbaa4178" providerId="LiveId" clId="{F529A9D6-EB86-4CA0-8EA1-A04084F9E940}" dt="2018-05-17T22:03:39.577" v="7275" actId="14100"/>
          <ac:cxnSpMkLst>
            <pc:docMk/>
            <pc:sldMk cId="1358987346" sldId="305"/>
            <ac:cxnSpMk id="13" creationId="{AE6AB604-FCA8-47EE-A8F8-E90927541413}"/>
          </ac:cxnSpMkLst>
        </pc:cxnChg>
        <pc:cxnChg chg="add mod ord">
          <ac:chgData name="zak papas" userId="a62b92d1bbaa4178" providerId="LiveId" clId="{F529A9D6-EB86-4CA0-8EA1-A04084F9E940}" dt="2018-05-17T22:02:23.181" v="7260" actId="13822"/>
          <ac:cxnSpMkLst>
            <pc:docMk/>
            <pc:sldMk cId="1358987346" sldId="305"/>
            <ac:cxnSpMk id="17" creationId="{6985E7BD-C4C8-40A0-9EFC-DB4C83224AF3}"/>
          </ac:cxnSpMkLst>
        </pc:cxnChg>
        <pc:cxnChg chg="add mod ord">
          <ac:chgData name="zak papas" userId="a62b92d1bbaa4178" providerId="LiveId" clId="{F529A9D6-EB86-4CA0-8EA1-A04084F9E940}" dt="2018-05-17T22:02:36.285" v="7264" actId="13822"/>
          <ac:cxnSpMkLst>
            <pc:docMk/>
            <pc:sldMk cId="1358987346" sldId="305"/>
            <ac:cxnSpMk id="19" creationId="{75156850-1442-4946-AEF4-6CE0A3786A0D}"/>
          </ac:cxnSpMkLst>
        </pc:cxnChg>
        <pc:cxnChg chg="add mod ord">
          <ac:chgData name="zak papas" userId="a62b92d1bbaa4178" providerId="LiveId" clId="{F529A9D6-EB86-4CA0-8EA1-A04084F9E940}" dt="2018-05-17T22:02:31.618" v="7263" actId="13822"/>
          <ac:cxnSpMkLst>
            <pc:docMk/>
            <pc:sldMk cId="1358987346" sldId="305"/>
            <ac:cxnSpMk id="22" creationId="{4C162E94-B772-4072-93D2-246BAE697184}"/>
          </ac:cxnSpMkLst>
        </pc:cxnChg>
      </pc:sldChg>
      <pc:sldChg chg="modSp add">
        <pc:chgData name="zak papas" userId="a62b92d1bbaa4178" providerId="LiveId" clId="{F529A9D6-EB86-4CA0-8EA1-A04084F9E940}" dt="2018-05-28T20:48:15.028" v="7398" actId="14100"/>
        <pc:sldMkLst>
          <pc:docMk/>
          <pc:sldMk cId="727886325" sldId="306"/>
        </pc:sldMkLst>
        <pc:spChg chg="mod">
          <ac:chgData name="zak papas" userId="a62b92d1bbaa4178" providerId="LiveId" clId="{F529A9D6-EB86-4CA0-8EA1-A04084F9E940}" dt="2018-05-14T17:48:00.249" v="824" actId="20577"/>
          <ac:spMkLst>
            <pc:docMk/>
            <pc:sldMk cId="727886325" sldId="306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0:48:15.028" v="7398" actId="14100"/>
          <ac:spMkLst>
            <pc:docMk/>
            <pc:sldMk cId="727886325" sldId="306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28T20:48:33.280" v="7399" actId="14100"/>
        <pc:sldMkLst>
          <pc:docMk/>
          <pc:sldMk cId="3471979906" sldId="307"/>
        </pc:sldMkLst>
        <pc:spChg chg="mod">
          <ac:chgData name="zak papas" userId="a62b92d1bbaa4178" providerId="LiveId" clId="{F529A9D6-EB86-4CA0-8EA1-A04084F9E940}" dt="2018-05-14T17:48:11.724" v="827" actId="20577"/>
          <ac:spMkLst>
            <pc:docMk/>
            <pc:sldMk cId="3471979906" sldId="307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0:48:33.280" v="7399" actId="14100"/>
          <ac:spMkLst>
            <pc:docMk/>
            <pc:sldMk cId="3471979906" sldId="307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4T17:49:47.019" v="848" actId="5793"/>
        <pc:sldMkLst>
          <pc:docMk/>
          <pc:sldMk cId="3154724890" sldId="308"/>
        </pc:sldMkLst>
        <pc:spChg chg="mod">
          <ac:chgData name="zak papas" userId="a62b92d1bbaa4178" providerId="LiveId" clId="{F529A9D6-EB86-4CA0-8EA1-A04084F9E940}" dt="2018-05-14T17:49:27.013" v="843" actId="20577"/>
          <ac:spMkLst>
            <pc:docMk/>
            <pc:sldMk cId="3154724890" sldId="308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7:49:47.019" v="848" actId="5793"/>
          <ac:spMkLst>
            <pc:docMk/>
            <pc:sldMk cId="3154724890" sldId="308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4T17:50:41.723" v="875" actId="20577"/>
        <pc:sldMkLst>
          <pc:docMk/>
          <pc:sldMk cId="613536715" sldId="309"/>
        </pc:sldMkLst>
        <pc:spChg chg="mod">
          <ac:chgData name="zak papas" userId="a62b92d1bbaa4178" providerId="LiveId" clId="{F529A9D6-EB86-4CA0-8EA1-A04084F9E940}" dt="2018-05-14T17:50:41.723" v="875" actId="20577"/>
          <ac:spMkLst>
            <pc:docMk/>
            <pc:sldMk cId="613536715" sldId="309"/>
            <ac:spMk id="2" creationId="{00000000-0000-0000-0000-000000000000}"/>
          </ac:spMkLst>
        </pc:spChg>
      </pc:sldChg>
      <pc:sldChg chg="addSp modSp add">
        <pc:chgData name="zak papas" userId="a62b92d1bbaa4178" providerId="LiveId" clId="{F529A9D6-EB86-4CA0-8EA1-A04084F9E940}" dt="2018-05-14T17:53:15.660" v="1022" actId="20577"/>
        <pc:sldMkLst>
          <pc:docMk/>
          <pc:sldMk cId="4021487165" sldId="310"/>
        </pc:sldMkLst>
        <pc:spChg chg="mod">
          <ac:chgData name="zak papas" userId="a62b92d1bbaa4178" providerId="LiveId" clId="{F529A9D6-EB86-4CA0-8EA1-A04084F9E940}" dt="2018-05-14T17:51:51.706" v="909" actId="20577"/>
          <ac:spMkLst>
            <pc:docMk/>
            <pc:sldMk cId="4021487165" sldId="310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7:52:28.988" v="1013" actId="20577"/>
          <ac:spMkLst>
            <pc:docMk/>
            <pc:sldMk cId="4021487165" sldId="310"/>
            <ac:spMk id="10" creationId="{AEAD2603-EA61-48E5-B4DF-22993CEBF113}"/>
          </ac:spMkLst>
        </pc:spChg>
        <pc:graphicFrameChg chg="add mod modGraphic">
          <ac:chgData name="zak papas" userId="a62b92d1bbaa4178" providerId="LiveId" clId="{F529A9D6-EB86-4CA0-8EA1-A04084F9E940}" dt="2018-05-14T17:53:15.660" v="1022" actId="20577"/>
          <ac:graphicFrameMkLst>
            <pc:docMk/>
            <pc:sldMk cId="4021487165" sldId="310"/>
            <ac:graphicFrameMk id="6" creationId="{4F26796B-72E2-4814-89A8-2B2799A6F17A}"/>
          </ac:graphicFrameMkLst>
        </pc:graphicFrameChg>
      </pc:sldChg>
      <pc:sldChg chg="addSp delSp modSp add">
        <pc:chgData name="zak papas" userId="a62b92d1bbaa4178" providerId="LiveId" clId="{F529A9D6-EB86-4CA0-8EA1-A04084F9E940}" dt="2018-05-28T21:19:29.804" v="7564" actId="1076"/>
        <pc:sldMkLst>
          <pc:docMk/>
          <pc:sldMk cId="1524854126" sldId="311"/>
        </pc:sldMkLst>
        <pc:spChg chg="add del">
          <ac:chgData name="zak papas" userId="a62b92d1bbaa4178" providerId="LiveId" clId="{F529A9D6-EB86-4CA0-8EA1-A04084F9E940}" dt="2018-05-14T18:05:49.677" v="1201" actId="478"/>
          <ac:spMkLst>
            <pc:docMk/>
            <pc:sldMk cId="1524854126" sldId="311"/>
            <ac:spMk id="2" creationId="{AEACCA36-B39E-42E2-9F0A-46EAC4E3E96C}"/>
          </ac:spMkLst>
        </pc:spChg>
        <pc:spChg chg="mod">
          <ac:chgData name="zak papas" userId="a62b92d1bbaa4178" providerId="LiveId" clId="{F529A9D6-EB86-4CA0-8EA1-A04084F9E940}" dt="2018-05-14T17:54:15.666" v="1069" actId="20577"/>
          <ac:spMkLst>
            <pc:docMk/>
            <pc:sldMk cId="1524854126" sldId="311"/>
            <ac:spMk id="3" creationId="{00000000-0000-0000-0000-000000000000}"/>
          </ac:spMkLst>
        </pc:spChg>
        <pc:spChg chg="add mod ord">
          <ac:chgData name="zak papas" userId="a62b92d1bbaa4178" providerId="LiveId" clId="{F529A9D6-EB86-4CA0-8EA1-A04084F9E940}" dt="2018-05-28T21:19:29.804" v="7564" actId="1076"/>
          <ac:spMkLst>
            <pc:docMk/>
            <pc:sldMk cId="1524854126" sldId="311"/>
            <ac:spMk id="6" creationId="{F87F8743-6EB8-47E1-A755-67919B1206F4}"/>
          </ac:spMkLst>
        </pc:spChg>
        <pc:spChg chg="mod">
          <ac:chgData name="zak papas" userId="a62b92d1bbaa4178" providerId="LiveId" clId="{F529A9D6-EB86-4CA0-8EA1-A04084F9E940}" dt="2018-05-28T21:19:09.574" v="7559" actId="13926"/>
          <ac:spMkLst>
            <pc:docMk/>
            <pc:sldMk cId="1524854126" sldId="311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28T21:16:50.893" v="7545" actId="6549"/>
        <pc:sldMkLst>
          <pc:docMk/>
          <pc:sldMk cId="312191853" sldId="316"/>
        </pc:sldMkLst>
        <pc:spChg chg="mod">
          <ac:chgData name="zak papas" userId="a62b92d1bbaa4178" providerId="LiveId" clId="{F529A9D6-EB86-4CA0-8EA1-A04084F9E940}" dt="2018-05-16T15:39:05.672" v="6957" actId="20577"/>
          <ac:spMkLst>
            <pc:docMk/>
            <pc:sldMk cId="312191853" sldId="316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1:16:50.893" v="7545" actId="6549"/>
          <ac:spMkLst>
            <pc:docMk/>
            <pc:sldMk cId="312191853" sldId="316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4T19:49:20.794" v="1515" actId="20577"/>
        <pc:sldMkLst>
          <pc:docMk/>
          <pc:sldMk cId="2719028649" sldId="317"/>
        </pc:sldMkLst>
        <pc:spChg chg="mod">
          <ac:chgData name="zak papas" userId="a62b92d1bbaa4178" providerId="LiveId" clId="{F529A9D6-EB86-4CA0-8EA1-A04084F9E940}" dt="2018-05-14T19:49:20.794" v="1515" actId="20577"/>
          <ac:spMkLst>
            <pc:docMk/>
            <pc:sldMk cId="2719028649" sldId="317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9:49:07.460" v="1483" actId="20577"/>
          <ac:spMkLst>
            <pc:docMk/>
            <pc:sldMk cId="2719028649" sldId="317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0:41:22.838" v="7368" actId="14100"/>
        <pc:sldMkLst>
          <pc:docMk/>
          <pc:sldMk cId="3407317565" sldId="318"/>
        </pc:sldMkLst>
        <pc:spChg chg="mod">
          <ac:chgData name="zak papas" userId="a62b92d1bbaa4178" providerId="LiveId" clId="{F529A9D6-EB86-4CA0-8EA1-A04084F9E940}" dt="2018-05-14T19:53:34.770" v="1549" actId="20577"/>
          <ac:spMkLst>
            <pc:docMk/>
            <pc:sldMk cId="3407317565" sldId="318"/>
            <ac:spMk id="3" creationId="{00000000-0000-0000-0000-000000000000}"/>
          </ac:spMkLst>
        </pc:spChg>
        <pc:spChg chg="add mod">
          <ac:chgData name="zak papas" userId="a62b92d1bbaa4178" providerId="LiveId" clId="{F529A9D6-EB86-4CA0-8EA1-A04084F9E940}" dt="2018-05-28T20:41:11.097" v="7367" actId="20577"/>
          <ac:spMkLst>
            <pc:docMk/>
            <pc:sldMk cId="3407317565" sldId="318"/>
            <ac:spMk id="6" creationId="{87A787AF-EEA9-4384-9620-064A1B7F76F6}"/>
          </ac:spMkLst>
        </pc:spChg>
        <pc:spChg chg="mod">
          <ac:chgData name="zak papas" userId="a62b92d1bbaa4178" providerId="LiveId" clId="{F529A9D6-EB86-4CA0-8EA1-A04084F9E940}" dt="2018-05-28T20:41:22.838" v="7368" actId="14100"/>
          <ac:spMkLst>
            <pc:docMk/>
            <pc:sldMk cId="3407317565" sldId="318"/>
            <ac:spMk id="10" creationId="{AEAD2603-EA61-48E5-B4DF-22993CEBF113}"/>
          </ac:spMkLst>
        </pc:spChg>
        <pc:picChg chg="add mod modCrop">
          <ac:chgData name="zak papas" userId="a62b92d1bbaa4178" providerId="LiveId" clId="{F529A9D6-EB86-4CA0-8EA1-A04084F9E940}" dt="2018-05-28T20:39:41.379" v="7343" actId="1076"/>
          <ac:picMkLst>
            <pc:docMk/>
            <pc:sldMk cId="3407317565" sldId="318"/>
            <ac:picMk id="4" creationId="{30BD0FC0-4235-4F48-ADCE-7DA50C9F7C12}"/>
          </ac:picMkLst>
        </pc:picChg>
        <pc:picChg chg="add mod modCrop">
          <ac:chgData name="zak papas" userId="a62b92d1bbaa4178" providerId="LiveId" clId="{F529A9D6-EB86-4CA0-8EA1-A04084F9E940}" dt="2018-05-28T20:39:19.666" v="7338" actId="1076"/>
          <ac:picMkLst>
            <pc:docMk/>
            <pc:sldMk cId="3407317565" sldId="318"/>
            <ac:picMk id="8" creationId="{195959C1-8AC8-435A-BE67-DC04951BD96B}"/>
          </ac:picMkLst>
        </pc:picChg>
      </pc:sldChg>
      <pc:sldChg chg="modSp add">
        <pc:chgData name="zak papas" userId="a62b92d1bbaa4178" providerId="LiveId" clId="{F529A9D6-EB86-4CA0-8EA1-A04084F9E940}" dt="2018-05-14T19:58:46.692" v="1645" actId="20577"/>
        <pc:sldMkLst>
          <pc:docMk/>
          <pc:sldMk cId="1041851167" sldId="319"/>
        </pc:sldMkLst>
        <pc:spChg chg="mod">
          <ac:chgData name="zak papas" userId="a62b92d1bbaa4178" providerId="LiveId" clId="{F529A9D6-EB86-4CA0-8EA1-A04084F9E940}" dt="2018-05-14T19:58:20.871" v="1640" actId="20577"/>
          <ac:spMkLst>
            <pc:docMk/>
            <pc:sldMk cId="1041851167" sldId="319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4T19:58:46.692" v="1645" actId="20577"/>
          <ac:spMkLst>
            <pc:docMk/>
            <pc:sldMk cId="1041851167" sldId="319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28T20:47:35.193" v="7397" actId="255"/>
        <pc:sldMkLst>
          <pc:docMk/>
          <pc:sldMk cId="973451936" sldId="320"/>
        </pc:sldMkLst>
        <pc:spChg chg="mod">
          <ac:chgData name="zak papas" userId="a62b92d1bbaa4178" providerId="LiveId" clId="{F529A9D6-EB86-4CA0-8EA1-A04084F9E940}" dt="2018-05-14T19:59:54.814" v="1716" actId="20577"/>
          <ac:spMkLst>
            <pc:docMk/>
            <pc:sldMk cId="973451936" sldId="320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0:47:35.193" v="7397" actId="255"/>
          <ac:spMkLst>
            <pc:docMk/>
            <pc:sldMk cId="973451936" sldId="320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5T16:02:27.945" v="2574" actId="20577"/>
        <pc:sldMkLst>
          <pc:docMk/>
          <pc:sldMk cId="2299513456" sldId="322"/>
        </pc:sldMkLst>
        <pc:spChg chg="mod">
          <ac:chgData name="zak papas" userId="a62b92d1bbaa4178" providerId="LiveId" clId="{F529A9D6-EB86-4CA0-8EA1-A04084F9E940}" dt="2018-05-14T21:50:01.203" v="1944" actId="20577"/>
          <ac:spMkLst>
            <pc:docMk/>
            <pc:sldMk cId="2299513456" sldId="322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5T16:02:27.945" v="2574" actId="20577"/>
          <ac:spMkLst>
            <pc:docMk/>
            <pc:sldMk cId="2299513456" sldId="322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1:03:48.563" v="7518" actId="14100"/>
        <pc:sldMkLst>
          <pc:docMk/>
          <pc:sldMk cId="1384008072" sldId="323"/>
        </pc:sldMkLst>
        <pc:spChg chg="mod">
          <ac:chgData name="zak papas" userId="a62b92d1bbaa4178" providerId="LiveId" clId="{F529A9D6-EB86-4CA0-8EA1-A04084F9E940}" dt="2018-05-15T16:47:47.360" v="3460" actId="20577"/>
          <ac:spMkLst>
            <pc:docMk/>
            <pc:sldMk cId="1384008072" sldId="323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1:03:29.636" v="7516" actId="403"/>
          <ac:spMkLst>
            <pc:docMk/>
            <pc:sldMk cId="1384008072" sldId="323"/>
            <ac:spMk id="10" creationId="{AEAD2603-EA61-48E5-B4DF-22993CEBF113}"/>
          </ac:spMkLst>
        </pc:spChg>
        <pc:picChg chg="add mod">
          <ac:chgData name="zak papas" userId="a62b92d1bbaa4178" providerId="LiveId" clId="{F529A9D6-EB86-4CA0-8EA1-A04084F9E940}" dt="2018-05-28T21:03:48.563" v="7518" actId="14100"/>
          <ac:picMkLst>
            <pc:docMk/>
            <pc:sldMk cId="1384008072" sldId="323"/>
            <ac:picMk id="3074" creationId="{16EA4266-190C-44C9-A4F3-2D464226AFCD}"/>
          </ac:picMkLst>
        </pc:picChg>
      </pc:sldChg>
      <pc:sldChg chg="modSp add">
        <pc:chgData name="zak papas" userId="a62b92d1bbaa4178" providerId="LiveId" clId="{F529A9D6-EB86-4CA0-8EA1-A04084F9E940}" dt="2018-05-15T16:19:37.367" v="2578" actId="20577"/>
        <pc:sldMkLst>
          <pc:docMk/>
          <pc:sldMk cId="415860360" sldId="324"/>
        </pc:sldMkLst>
        <pc:spChg chg="mod">
          <ac:chgData name="zak papas" userId="a62b92d1bbaa4178" providerId="LiveId" clId="{F529A9D6-EB86-4CA0-8EA1-A04084F9E940}" dt="2018-05-14T21:52:42.718" v="2043" actId="20577"/>
          <ac:spMkLst>
            <pc:docMk/>
            <pc:sldMk cId="415860360" sldId="324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5T16:19:37.367" v="2578" actId="20577"/>
          <ac:spMkLst>
            <pc:docMk/>
            <pc:sldMk cId="415860360" sldId="324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1:20:19.646" v="7568" actId="1076"/>
        <pc:sldMkLst>
          <pc:docMk/>
          <pc:sldMk cId="375384135" sldId="325"/>
        </pc:sldMkLst>
        <pc:spChg chg="mod">
          <ac:chgData name="zak papas" userId="a62b92d1bbaa4178" providerId="LiveId" clId="{F529A9D6-EB86-4CA0-8EA1-A04084F9E940}" dt="2018-05-16T15:39:12.381" v="6960" actId="20577"/>
          <ac:spMkLst>
            <pc:docMk/>
            <pc:sldMk cId="375384135" sldId="325"/>
            <ac:spMk id="3" creationId="{00000000-0000-0000-0000-000000000000}"/>
          </ac:spMkLst>
        </pc:spChg>
        <pc:spChg chg="add mod ord">
          <ac:chgData name="zak papas" userId="a62b92d1bbaa4178" providerId="LiveId" clId="{F529A9D6-EB86-4CA0-8EA1-A04084F9E940}" dt="2018-05-28T21:19:54.027" v="7566" actId="14100"/>
          <ac:spMkLst>
            <pc:docMk/>
            <pc:sldMk cId="375384135" sldId="325"/>
            <ac:spMk id="6" creationId="{9F069F2A-B45E-4163-85A5-A7824CFA6A7B}"/>
          </ac:spMkLst>
        </pc:spChg>
        <pc:spChg chg="mod">
          <ac:chgData name="zak papas" userId="a62b92d1bbaa4178" providerId="LiveId" clId="{F529A9D6-EB86-4CA0-8EA1-A04084F9E940}" dt="2018-05-28T21:20:19.646" v="7568" actId="1076"/>
          <ac:spMkLst>
            <pc:docMk/>
            <pc:sldMk cId="375384135" sldId="325"/>
            <ac:spMk id="10" creationId="{AEAD2603-EA61-48E5-B4DF-22993CEBF113}"/>
          </ac:spMkLst>
        </pc:spChg>
      </pc:sldChg>
      <pc:sldChg chg="addSp delSp modSp add">
        <pc:chgData name="zak papas" userId="a62b92d1bbaa4178" providerId="LiveId" clId="{F529A9D6-EB86-4CA0-8EA1-A04084F9E940}" dt="2018-05-28T20:58:25.025" v="7495" actId="14100"/>
        <pc:sldMkLst>
          <pc:docMk/>
          <pc:sldMk cId="3905426623" sldId="326"/>
        </pc:sldMkLst>
        <pc:spChg chg="add del mod">
          <ac:chgData name="zak papas" userId="a62b92d1bbaa4178" providerId="LiveId" clId="{F529A9D6-EB86-4CA0-8EA1-A04084F9E940}" dt="2018-05-28T20:57:08.005" v="7407" actId="14100"/>
          <ac:spMkLst>
            <pc:docMk/>
            <pc:sldMk cId="3905426623" sldId="326"/>
            <ac:spMk id="2" creationId="{50CA6C50-773D-4F05-A82D-5C40E2AA1265}"/>
          </ac:spMkLst>
        </pc:spChg>
        <pc:spChg chg="mod">
          <ac:chgData name="zak papas" userId="a62b92d1bbaa4178" providerId="LiveId" clId="{F529A9D6-EB86-4CA0-8EA1-A04084F9E940}" dt="2018-05-15T15:31:51.909" v="2166" actId="20577"/>
          <ac:spMkLst>
            <pc:docMk/>
            <pc:sldMk cId="3905426623" sldId="326"/>
            <ac:spMk id="3" creationId="{00000000-0000-0000-0000-000000000000}"/>
          </ac:spMkLst>
        </pc:spChg>
        <pc:spChg chg="add mod">
          <ac:chgData name="zak papas" userId="a62b92d1bbaa4178" providerId="LiveId" clId="{F529A9D6-EB86-4CA0-8EA1-A04084F9E940}" dt="2018-05-28T20:58:20.271" v="7494" actId="404"/>
          <ac:spMkLst>
            <pc:docMk/>
            <pc:sldMk cId="3905426623" sldId="326"/>
            <ac:spMk id="4" creationId="{6F2EBE95-AE2B-4A2A-933B-C38BBCC90ABB}"/>
          </ac:spMkLst>
        </pc:spChg>
        <pc:spChg chg="mod">
          <ac:chgData name="zak papas" userId="a62b92d1bbaa4178" providerId="LiveId" clId="{F529A9D6-EB86-4CA0-8EA1-A04084F9E940}" dt="2018-05-28T20:58:25.025" v="7495" actId="14100"/>
          <ac:spMkLst>
            <pc:docMk/>
            <pc:sldMk cId="3905426623" sldId="326"/>
            <ac:spMk id="10" creationId="{AEAD2603-EA61-48E5-B4DF-22993CEBF113}"/>
          </ac:spMkLst>
        </pc:spChg>
        <pc:picChg chg="add mod">
          <ac:chgData name="zak papas" userId="a62b92d1bbaa4178" providerId="LiveId" clId="{F529A9D6-EB86-4CA0-8EA1-A04084F9E940}" dt="2018-05-28T20:56:43.462" v="7404" actId="1076"/>
          <ac:picMkLst>
            <pc:docMk/>
            <pc:sldMk cId="3905426623" sldId="326"/>
            <ac:picMk id="2050" creationId="{D5A80690-F371-4765-A0E0-D9364A1D5235}"/>
          </ac:picMkLst>
        </pc:picChg>
      </pc:sldChg>
      <pc:sldChg chg="modSp add">
        <pc:chgData name="zak papas" userId="a62b92d1bbaa4178" providerId="LiveId" clId="{F529A9D6-EB86-4CA0-8EA1-A04084F9E940}" dt="2018-05-16T14:50:29.638" v="5868" actId="20577"/>
        <pc:sldMkLst>
          <pc:docMk/>
          <pc:sldMk cId="1043854910" sldId="327"/>
        </pc:sldMkLst>
        <pc:spChg chg="mod">
          <ac:chgData name="zak papas" userId="a62b92d1bbaa4178" providerId="LiveId" clId="{F529A9D6-EB86-4CA0-8EA1-A04084F9E940}" dt="2018-05-15T16:25:28.433" v="2705" actId="20577"/>
          <ac:spMkLst>
            <pc:docMk/>
            <pc:sldMk cId="1043854910" sldId="327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6T14:50:29.638" v="5868" actId="20577"/>
          <ac:spMkLst>
            <pc:docMk/>
            <pc:sldMk cId="1043854910" sldId="327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6T15:38:56.251" v="6953" actId="20577"/>
        <pc:sldMkLst>
          <pc:docMk/>
          <pc:sldMk cId="3830358609" sldId="328"/>
        </pc:sldMkLst>
        <pc:spChg chg="mod">
          <ac:chgData name="zak papas" userId="a62b92d1bbaa4178" providerId="LiveId" clId="{F529A9D6-EB86-4CA0-8EA1-A04084F9E940}" dt="2018-05-16T15:38:56.251" v="6953" actId="20577"/>
          <ac:spMkLst>
            <pc:docMk/>
            <pc:sldMk cId="3830358609" sldId="328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5T16:27:39.510" v="2952" actId="20577"/>
          <ac:spMkLst>
            <pc:docMk/>
            <pc:sldMk cId="3830358609" sldId="328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6T15:39:00.573" v="6955" actId="20577"/>
        <pc:sldMkLst>
          <pc:docMk/>
          <pc:sldMk cId="1989846956" sldId="329"/>
        </pc:sldMkLst>
        <pc:spChg chg="mod">
          <ac:chgData name="zak papas" userId="a62b92d1bbaa4178" providerId="LiveId" clId="{F529A9D6-EB86-4CA0-8EA1-A04084F9E940}" dt="2018-05-16T15:39:00.573" v="6955" actId="20577"/>
          <ac:spMkLst>
            <pc:docMk/>
            <pc:sldMk cId="1989846956" sldId="329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5T16:41:55.124" v="3144" actId="20577"/>
          <ac:spMkLst>
            <pc:docMk/>
            <pc:sldMk cId="1989846956" sldId="329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6T15:39:21.778" v="6963" actId="20577"/>
        <pc:sldMkLst>
          <pc:docMk/>
          <pc:sldMk cId="4254150491" sldId="330"/>
        </pc:sldMkLst>
        <pc:spChg chg="mod">
          <ac:chgData name="zak papas" userId="a62b92d1bbaa4178" providerId="LiveId" clId="{F529A9D6-EB86-4CA0-8EA1-A04084F9E940}" dt="2018-05-16T15:39:21.778" v="6963" actId="20577"/>
          <ac:spMkLst>
            <pc:docMk/>
            <pc:sldMk cId="4254150491" sldId="330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5T16:51:50.718" v="3829" actId="20577"/>
          <ac:spMkLst>
            <pc:docMk/>
            <pc:sldMk cId="4254150491" sldId="330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1:18:24.762" v="7552" actId="14100"/>
        <pc:sldMkLst>
          <pc:docMk/>
          <pc:sldMk cId="1458905327" sldId="331"/>
        </pc:sldMkLst>
        <pc:spChg chg="add mod ord">
          <ac:chgData name="zak papas" userId="a62b92d1bbaa4178" providerId="LiveId" clId="{F529A9D6-EB86-4CA0-8EA1-A04084F9E940}" dt="2018-05-28T21:18:24.762" v="7552" actId="14100"/>
          <ac:spMkLst>
            <pc:docMk/>
            <pc:sldMk cId="1458905327" sldId="331"/>
            <ac:spMk id="2" creationId="{62C787C7-7F96-401E-B319-6F2B4BFFC041}"/>
          </ac:spMkLst>
        </pc:spChg>
        <pc:spChg chg="mod">
          <ac:chgData name="zak papas" userId="a62b92d1bbaa4178" providerId="LiveId" clId="{F529A9D6-EB86-4CA0-8EA1-A04084F9E940}" dt="2018-05-16T15:39:25.729" v="6965" actId="20577"/>
          <ac:spMkLst>
            <pc:docMk/>
            <pc:sldMk cId="1458905327" sldId="331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1:17:45.033" v="7547" actId="13926"/>
          <ac:spMkLst>
            <pc:docMk/>
            <pc:sldMk cId="1458905327" sldId="331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16T15:39:31.753" v="6967" actId="20577"/>
        <pc:sldMkLst>
          <pc:docMk/>
          <pc:sldMk cId="221806855" sldId="332"/>
        </pc:sldMkLst>
        <pc:spChg chg="mod">
          <ac:chgData name="zak papas" userId="a62b92d1bbaa4178" providerId="LiveId" clId="{F529A9D6-EB86-4CA0-8EA1-A04084F9E940}" dt="2018-05-16T15:39:31.753" v="6967" actId="20577"/>
          <ac:spMkLst>
            <pc:docMk/>
            <pc:sldMk cId="221806855" sldId="332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15T17:11:35.276" v="4703" actId="5793"/>
          <ac:spMkLst>
            <pc:docMk/>
            <pc:sldMk cId="221806855" sldId="332"/>
            <ac:spMk id="10" creationId="{AEAD2603-EA61-48E5-B4DF-22993CEBF113}"/>
          </ac:spMkLst>
        </pc:spChg>
      </pc:sldChg>
      <pc:sldChg chg="modSp add">
        <pc:chgData name="zak papas" userId="a62b92d1bbaa4178" providerId="LiveId" clId="{F529A9D6-EB86-4CA0-8EA1-A04084F9E940}" dt="2018-05-28T21:21:53.720" v="7579" actId="255"/>
        <pc:sldMkLst>
          <pc:docMk/>
          <pc:sldMk cId="1514380788" sldId="333"/>
        </pc:sldMkLst>
        <pc:spChg chg="mod">
          <ac:chgData name="zak papas" userId="a62b92d1bbaa4178" providerId="LiveId" clId="{F529A9D6-EB86-4CA0-8EA1-A04084F9E940}" dt="2018-05-16T15:39:36.456" v="6969" actId="20577"/>
          <ac:spMkLst>
            <pc:docMk/>
            <pc:sldMk cId="1514380788" sldId="333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1:21:53.720" v="7579" actId="255"/>
          <ac:spMkLst>
            <pc:docMk/>
            <pc:sldMk cId="1514380788" sldId="333"/>
            <ac:spMk id="10" creationId="{AEAD2603-EA61-48E5-B4DF-22993CEBF113}"/>
          </ac:spMkLst>
        </pc:spChg>
      </pc:sldChg>
      <pc:sldChg chg="addSp modSp add">
        <pc:chgData name="zak papas" userId="a62b92d1bbaa4178" providerId="LiveId" clId="{F529A9D6-EB86-4CA0-8EA1-A04084F9E940}" dt="2018-05-28T21:29:27.781" v="7596" actId="1076"/>
        <pc:sldMkLst>
          <pc:docMk/>
          <pc:sldMk cId="906901475" sldId="334"/>
        </pc:sldMkLst>
        <pc:spChg chg="mod">
          <ac:chgData name="zak papas" userId="a62b92d1bbaa4178" providerId="LiveId" clId="{F529A9D6-EB86-4CA0-8EA1-A04084F9E940}" dt="2018-05-16T15:39:46.921" v="6973" actId="20577"/>
          <ac:spMkLst>
            <pc:docMk/>
            <pc:sldMk cId="906901475" sldId="334"/>
            <ac:spMk id="3" creationId="{00000000-0000-0000-0000-000000000000}"/>
          </ac:spMkLst>
        </pc:spChg>
        <pc:spChg chg="mod">
          <ac:chgData name="zak papas" userId="a62b92d1bbaa4178" providerId="LiveId" clId="{F529A9D6-EB86-4CA0-8EA1-A04084F9E940}" dt="2018-05-28T21:29:16.380" v="7594" actId="404"/>
          <ac:spMkLst>
            <pc:docMk/>
            <pc:sldMk cId="906901475" sldId="334"/>
            <ac:spMk id="10" creationId="{AEAD2603-EA61-48E5-B4DF-22993CEBF113}"/>
          </ac:spMkLst>
        </pc:spChg>
        <pc:picChg chg="add mod">
          <ac:chgData name="zak papas" userId="a62b92d1bbaa4178" providerId="LiveId" clId="{F529A9D6-EB86-4CA0-8EA1-A04084F9E940}" dt="2018-05-28T21:29:27.781" v="7596" actId="1076"/>
          <ac:picMkLst>
            <pc:docMk/>
            <pc:sldMk cId="906901475" sldId="334"/>
            <ac:picMk id="4098" creationId="{34379CC2-4E68-4811-B891-9F397FEF3C0F}"/>
          </ac:picMkLst>
        </pc:picChg>
      </pc:sldChg>
      <pc:sldChg chg="addSp modSp add">
        <pc:chgData name="zak papas" userId="a62b92d1bbaa4178" providerId="LiveId" clId="{F529A9D6-EB86-4CA0-8EA1-A04084F9E940}" dt="2018-05-28T21:22:43.419" v="7590" actId="1076"/>
        <pc:sldMkLst>
          <pc:docMk/>
          <pc:sldMk cId="1862958076" sldId="335"/>
        </pc:sldMkLst>
        <pc:spChg chg="mod">
          <ac:chgData name="zak papas" userId="a62b92d1bbaa4178" providerId="LiveId" clId="{F529A9D6-EB86-4CA0-8EA1-A04084F9E940}" dt="2018-05-16T15:39:41.354" v="6971" actId="20577"/>
          <ac:spMkLst>
            <pc:docMk/>
            <pc:sldMk cId="1862958076" sldId="335"/>
            <ac:spMk id="3" creationId="{00000000-0000-0000-0000-000000000000}"/>
          </ac:spMkLst>
        </pc:spChg>
        <pc:spChg chg="add mod ord">
          <ac:chgData name="zak papas" userId="a62b92d1bbaa4178" providerId="LiveId" clId="{F529A9D6-EB86-4CA0-8EA1-A04084F9E940}" dt="2018-05-28T21:22:38.547" v="7589" actId="14100"/>
          <ac:spMkLst>
            <pc:docMk/>
            <pc:sldMk cId="1862958076" sldId="335"/>
            <ac:spMk id="6" creationId="{5A87F90F-AE59-4428-972C-AF96FC93B6D5}"/>
          </ac:spMkLst>
        </pc:spChg>
        <pc:spChg chg="mod">
          <ac:chgData name="zak papas" userId="a62b92d1bbaa4178" providerId="LiveId" clId="{F529A9D6-EB86-4CA0-8EA1-A04084F9E940}" dt="2018-05-28T21:22:43.419" v="7590" actId="1076"/>
          <ac:spMkLst>
            <pc:docMk/>
            <pc:sldMk cId="1862958076" sldId="335"/>
            <ac:spMk id="10" creationId="{AEAD2603-EA61-48E5-B4DF-22993CEBF1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9364FA-7516-4FE5-8805-64581530C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0D45770-7E62-47CC-8043-32A84F86A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B80C71-00C8-405A-9B4E-39ED7A99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DC4FA3D-AB61-48C7-BAFB-C10CEA10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31E8BF-8190-4526-A5DC-C2CF7F9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7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081BF7-7F4D-4854-8D7D-C7787E6E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F728CDE-66D2-4503-AEB3-AC7607E0B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8A2BC0-E117-4A9C-BAFC-EAC609C1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42F430-97E1-4E88-A49F-1A16E091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3C1053-6405-41F5-987C-F028C0BF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24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26EA25D-EB79-4C5E-B7AA-0EC591EA8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BD7E4E-18AE-41B7-9941-A41DA89F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2B2FA1-3457-479C-B491-4F60D564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D5087C-8427-4B83-8C34-76FD481A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31EF67-931A-4EE0-A173-2C543ACA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35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958581-80F6-4BE1-ACC2-58E78FFB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C0B196-A5FF-43BF-8092-434FA259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B5CAEE-52BF-4ADF-80EA-C3C9B2E3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3ECC8C-F459-4923-8A87-26AC6284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095911-B9B6-4897-846F-858F6AE0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33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4475A35-70D6-4B55-8871-A01D4611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DD1804F-F670-44FC-BA68-021EDAAA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F54812-9B8A-4345-82F0-E96D5DB3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F487B4-E1E2-4500-9D74-94278C27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4BE562-16E5-4D9F-A61D-D85AE54F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9E99FB-07E6-4267-B68E-AA743998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1ABA15E-2222-4197-A05D-6AA9B3916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F7A59F-A685-4D07-AFD1-19ACFDB83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9E13486-8513-49A7-85B1-59944D53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A20C2D4-0317-4360-A489-F498AB89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1D18E-A2B1-402F-BC40-AFAA5F73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95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81F4F-9CC7-4520-B55C-3DA04E7A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DEB2EE-257C-4DDC-8C58-4F959AA3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B4696F7-2035-45CC-982A-B132F007D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009EF80-F831-4F7A-A7AC-37B768623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84F53C4-C627-40A8-8C05-73C24C538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11DEA33-30AD-4668-B2A0-D9676A9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1E4213A-EB16-4BC7-8C35-10B8F175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02682B5-6BD2-4018-923E-7EFB88F7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88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93B3B-679C-450B-8094-4EF2A0F6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F2509BF-2D06-416A-9595-EE81385F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9B2EA1C-9E20-4A21-81A4-925AD23F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AB3ED6E-1427-45FF-BBE4-333E515F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0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E6DADF-8573-4C2C-87DA-E617A065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171D07C-D865-4AD2-8532-44932332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B81A98E-D3BA-486C-A293-3DD3973A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62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7CE52C-F3D8-4640-B99F-CEF73CB1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6DDE80E-6305-451F-80B6-78D901050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7C9FF2-AC96-4731-BFDF-A1755360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C84BA0C-09FE-43B1-A577-4E97BE36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9BDE6E-14C1-4507-A7FF-D6E78232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087A3A-468F-4252-A74D-4FFD419E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3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BC8BE0-4EEC-4064-A0BB-D7D2CFF3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8AF9258-108D-4640-A6EA-F2A5143FC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F179005-6DC8-4206-BF8D-093E4FCD2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7DE38B9-C63B-4CA3-BA4D-21F50940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A3E7C25-F5AC-4982-8FC3-42309D7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705D58A-374E-4B67-ACC7-1360C62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69128DF-7760-438D-9896-6CA2576F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AB1E4B-4DF4-4745-AF10-AB69F514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D18D21-469E-42B7-B162-A09321F2B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DB09C8F-B260-4C1B-9E34-95B1AE7D6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252FDF-897E-48B8-846F-72166F2FB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80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D7FA58-3C9F-4933-A73F-39F198F19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Timber Design Code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EFEC4C-7ED7-49AC-A39D-00A241A8C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CIVE480 Timber Structures</a:t>
            </a:r>
            <a:b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00" y="5519992"/>
            <a:ext cx="210616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Limit states design — load and resistance factor</a:t>
            </a:r>
            <a:r>
              <a:rPr lang="en-CA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10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213" y="1582419"/>
                <a:ext cx="28219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13" y="1582419"/>
                <a:ext cx="282199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130" y="2550480"/>
                <a:ext cx="3722157" cy="290882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Load factor: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Resistance factor: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Specified resistance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Specified load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0" y="2550480"/>
                <a:ext cx="3722157" cy="2908827"/>
              </a:xfrm>
              <a:prstGeom prst="rect">
                <a:avLst/>
              </a:prstGeom>
              <a:blipFill>
                <a:blip r:embed="rId4"/>
                <a:stretch>
                  <a:fillRect l="-1311" t="-31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DFF284F2-BA12-4F1D-85BC-543BABC1A498}"/>
                  </a:ext>
                </a:extLst>
              </p:cNvPr>
              <p:cNvSpPr/>
              <p:nvPr/>
            </p:nvSpPr>
            <p:spPr>
              <a:xfrm>
                <a:off x="3728629" y="5528115"/>
                <a:ext cx="82151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resistance factor </a:t>
                </a:r>
                <a14:m>
                  <m:oMath xmlns:m="http://schemas.openxmlformats.org/officeDocument/2006/math">
                    <m:r>
                      <a:rPr lang="el-GR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l-GR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calibrated to meet target reliability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FF284F2-BA12-4F1D-85BC-543BABC1A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9" y="5528115"/>
                <a:ext cx="8215134" cy="461665"/>
              </a:xfrm>
              <a:prstGeom prst="rect">
                <a:avLst/>
              </a:prstGeom>
              <a:blipFill>
                <a:blip r:embed="rId7"/>
                <a:stretch>
                  <a:fillRect l="-118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286" y="1467632"/>
            <a:ext cx="7017272" cy="35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Load Types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11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Specified loads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12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0704"/>
            <a:ext cx="10800000" cy="45565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loads that need to be considered are as follows: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Dead load due to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building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Load due to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Live load due to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and occupancy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Load due to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(ice and rain)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Load due to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F75992B-7965-42C9-82B5-3F8B23C95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67" y="2649238"/>
            <a:ext cx="3908833" cy="32204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A5163F3-D2DB-4DA0-A73D-CA2AB98C2CB5}"/>
              </a:ext>
            </a:extLst>
          </p:cNvPr>
          <p:cNvSpPr/>
          <p:nvPr/>
        </p:nvSpPr>
        <p:spPr>
          <a:xfrm>
            <a:off x="9552867" y="5939816"/>
            <a:ext cx="131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theconstructor.org</a:t>
            </a:r>
          </a:p>
        </p:txBody>
      </p:sp>
    </p:spTree>
    <p:extLst>
      <p:ext uri="{BB962C8B-B14F-4D97-AF65-F5344CB8AC3E}">
        <p14:creationId xmlns:p14="http://schemas.microsoft.com/office/powerpoint/2010/main" val="26382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Importance factors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13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39999" y="1150705"/>
            <a:ext cx="11215315" cy="48447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the type of load and the building use and occupancy.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62A0A5-F045-4A05-AD4D-930D95969334}"/>
              </a:ext>
            </a:extLst>
          </p:cNvPr>
          <p:cNvSpPr txBox="1"/>
          <p:nvPr/>
        </p:nvSpPr>
        <p:spPr>
          <a:xfrm>
            <a:off x="7270159" y="2908113"/>
            <a:ext cx="3097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to: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(earthquake)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(snow)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(wind)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F5D9CDC-32B1-460C-9C43-8FCE1B39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2" y="1968705"/>
            <a:ext cx="5324568" cy="33529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21B5092-1FEF-4453-95B9-B6CEA637F88F}"/>
              </a:ext>
            </a:extLst>
          </p:cNvPr>
          <p:cNvSpPr/>
          <p:nvPr/>
        </p:nvSpPr>
        <p:spPr>
          <a:xfrm>
            <a:off x="4702902" y="5321676"/>
            <a:ext cx="1444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roofdoctorutah.com</a:t>
            </a:r>
          </a:p>
        </p:txBody>
      </p:sp>
    </p:spTree>
    <p:extLst>
      <p:ext uri="{BB962C8B-B14F-4D97-AF65-F5344CB8AC3E}">
        <p14:creationId xmlns:p14="http://schemas.microsoft.com/office/powerpoint/2010/main" val="3446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Importance factors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14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399C5CB5-33B3-4C5A-B8CD-2B2733FD7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22012"/>
              </p:ext>
            </p:extLst>
          </p:nvPr>
        </p:nvGraphicFramePr>
        <p:xfrm>
          <a:off x="279428" y="2026683"/>
          <a:ext cx="1163314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143">
                  <a:extLst>
                    <a:ext uri="{9D8B030D-6E8A-4147-A177-3AD203B41FA5}">
                      <a16:colId xmlns:a16="http://schemas.microsoft.com/office/drawing/2014/main" xmlns="" val="429116957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103723738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18654832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198845062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26923881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174342916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2125414038"/>
                    </a:ext>
                  </a:extLst>
                </a:gridCol>
              </a:tblGrid>
              <a:tr h="294639"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Snow Loads, I</a:t>
                      </a:r>
                      <a:r>
                        <a:rPr lang="en-CA" sz="2400" baseline="-25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CA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 Loads, I</a:t>
                      </a:r>
                      <a:r>
                        <a:rPr lang="en-CA" sz="2400" baseline="-25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CA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Earthquake Loads, I</a:t>
                      </a:r>
                      <a:r>
                        <a:rPr lang="en-CA" sz="2400" baseline="-25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CA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02859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CA" sz="2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 State</a:t>
                      </a:r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 State</a:t>
                      </a:r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 State</a:t>
                      </a:r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807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sz="2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717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926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45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113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Post-Disaster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539137"/>
                  </a:ext>
                </a:extLst>
              </a:tr>
            </a:tbl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26FE51E7-FF7A-4E83-BB2C-0F9F967A40DB}"/>
              </a:ext>
            </a:extLst>
          </p:cNvPr>
          <p:cNvSpPr txBox="1">
            <a:spLocks/>
          </p:cNvSpPr>
          <p:nvPr/>
        </p:nvSpPr>
        <p:spPr>
          <a:xfrm>
            <a:off x="539999" y="1150705"/>
            <a:ext cx="11215315" cy="6463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the type of load and the building use and occupancy.</a:t>
            </a:r>
          </a:p>
        </p:txBody>
      </p:sp>
    </p:spTree>
    <p:extLst>
      <p:ext uri="{BB962C8B-B14F-4D97-AF65-F5344CB8AC3E}">
        <p14:creationId xmlns:p14="http://schemas.microsoft.com/office/powerpoint/2010/main" val="3704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Importance factors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15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39999" y="1150704"/>
            <a:ext cx="11228667" cy="37938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C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categories: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	—	Low hazard to human life in the event of failure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	—	All buildings except low, high, or post-disaster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	—	Buildings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be used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post-disaster shelters 				(e.g. schools and community centres)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Post-disaster —	Buildings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provide services in a disaster</a:t>
            </a:r>
          </a:p>
        </p:txBody>
      </p:sp>
    </p:spTree>
    <p:extLst>
      <p:ext uri="{BB962C8B-B14F-4D97-AF65-F5344CB8AC3E}">
        <p14:creationId xmlns:p14="http://schemas.microsoft.com/office/powerpoint/2010/main" val="3055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Load combinations — ultimate limit state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16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60B5035-3714-48FD-8E59-E355A3139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05866"/>
              </p:ext>
            </p:extLst>
          </p:nvPr>
        </p:nvGraphicFramePr>
        <p:xfrm>
          <a:off x="540000" y="2462963"/>
          <a:ext cx="11062720" cy="312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919">
                  <a:extLst>
                    <a:ext uri="{9D8B030D-6E8A-4147-A177-3AD203B41FA5}">
                      <a16:colId xmlns:a16="http://schemas.microsoft.com/office/drawing/2014/main" xmlns="" val="1845986305"/>
                    </a:ext>
                  </a:extLst>
                </a:gridCol>
                <a:gridCol w="4384150">
                  <a:extLst>
                    <a:ext uri="{9D8B030D-6E8A-4147-A177-3AD203B41FA5}">
                      <a16:colId xmlns:a16="http://schemas.microsoft.com/office/drawing/2014/main" xmlns="" val="2780689985"/>
                    </a:ext>
                  </a:extLst>
                </a:gridCol>
                <a:gridCol w="5196651">
                  <a:extLst>
                    <a:ext uri="{9D8B030D-6E8A-4147-A177-3AD203B41FA5}">
                      <a16:colId xmlns:a16="http://schemas.microsoft.com/office/drawing/2014/main" xmlns="" val="1570003951"/>
                    </a:ext>
                  </a:extLst>
                </a:gridCol>
              </a:tblGrid>
              <a:tr h="521189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Loads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Companion Loads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4861825"/>
                  </a:ext>
                </a:extLst>
              </a:tr>
              <a:tr h="521189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980080"/>
                  </a:ext>
                </a:extLst>
              </a:tr>
              <a:tr h="521189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(1.25D or 0.9D) + 1.5L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1.0S or 0.4W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74865"/>
                  </a:ext>
                </a:extLst>
              </a:tr>
              <a:tr h="521189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(1.25D or 0.9D) + 1.5S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1.0L</a:t>
                      </a:r>
                      <a:r>
                        <a:rPr lang="en-C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0.4W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3387203"/>
                  </a:ext>
                </a:extLst>
              </a:tr>
              <a:tr h="521189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(1.25D or 0.9D) + 1.4W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0.5L</a:t>
                      </a:r>
                      <a:r>
                        <a:rPr lang="en-C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0.5S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8012648"/>
                  </a:ext>
                </a:extLst>
              </a:tr>
              <a:tr h="521189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1.0D + 1.0E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0.5L</a:t>
                      </a:r>
                      <a:r>
                        <a:rPr lang="en-C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+ 0.25S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8476"/>
                  </a:ext>
                </a:extLst>
              </a:tr>
            </a:tbl>
          </a:graphicData>
        </a:graphic>
      </p:graphicFrame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F0F7BFA8-ED10-4B19-86AE-3DDC3D7875D3}"/>
              </a:ext>
            </a:extLst>
          </p:cNvPr>
          <p:cNvSpPr txBox="1">
            <a:spLocks/>
          </p:cNvSpPr>
          <p:nvPr/>
        </p:nvSpPr>
        <p:spPr>
          <a:xfrm>
            <a:off x="540000" y="1150704"/>
            <a:ext cx="11062720" cy="11211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unfavourable effect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all possible load combinations</a:t>
            </a:r>
          </a:p>
          <a:p>
            <a:pPr marL="0" indent="0">
              <a:buNone/>
            </a:pP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(principal loads only and principal loads + companion loads, </a:t>
            </a:r>
            <a:r>
              <a:rPr lang="en-C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4.1.3.2. 3) of NBCC 2015</a:t>
            </a: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Load combinations — serviceability limit states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17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60B5035-3714-48FD-8E59-E355A3139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28481"/>
              </p:ext>
            </p:extLst>
          </p:nvPr>
        </p:nvGraphicFramePr>
        <p:xfrm>
          <a:off x="540000" y="1155036"/>
          <a:ext cx="11062720" cy="277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919">
                  <a:extLst>
                    <a:ext uri="{9D8B030D-6E8A-4147-A177-3AD203B41FA5}">
                      <a16:colId xmlns:a16="http://schemas.microsoft.com/office/drawing/2014/main" xmlns="" val="1845986305"/>
                    </a:ext>
                  </a:extLst>
                </a:gridCol>
                <a:gridCol w="4384150">
                  <a:extLst>
                    <a:ext uri="{9D8B030D-6E8A-4147-A177-3AD203B41FA5}">
                      <a16:colId xmlns:a16="http://schemas.microsoft.com/office/drawing/2014/main" xmlns="" val="2780689985"/>
                    </a:ext>
                  </a:extLst>
                </a:gridCol>
                <a:gridCol w="5196651">
                  <a:extLst>
                    <a:ext uri="{9D8B030D-6E8A-4147-A177-3AD203B41FA5}">
                      <a16:colId xmlns:a16="http://schemas.microsoft.com/office/drawing/2014/main" xmlns="" val="1570003951"/>
                    </a:ext>
                  </a:extLst>
                </a:gridCol>
              </a:tblGrid>
              <a:tr h="555188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Loads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Companion Loads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4861825"/>
                  </a:ext>
                </a:extLst>
              </a:tr>
              <a:tr h="555188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980080"/>
                  </a:ext>
                </a:extLst>
              </a:tr>
              <a:tr h="555188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1.0D + 1.0L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0.5S or 0.4W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74865"/>
                  </a:ext>
                </a:extLst>
              </a:tr>
              <a:tr h="555188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1.0D + 1.0S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0.5L</a:t>
                      </a:r>
                      <a:r>
                        <a:rPr lang="en-C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0.4W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3387203"/>
                  </a:ext>
                </a:extLst>
              </a:tr>
              <a:tr h="555188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1.0D + 1.0W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0.5L</a:t>
                      </a:r>
                      <a:r>
                        <a:rPr lang="en-C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0.5S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801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2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 Lintel loads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18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39999" y="1150704"/>
            <a:ext cx="6844869" cy="49452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design loads for the following conditions: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meter long lintel supporting roof and one floor of a school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Tributary width of both roof and floor = 3 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roof dead load = 1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floor dead load = 1.5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specified roof live load = 1.0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floor live load = 2.4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50 year ground snow load, S</a:t>
            </a:r>
            <a:r>
              <a:rPr lang="en-C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1.8 kPa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50 year associated rain load, S</a:t>
            </a:r>
            <a:r>
              <a:rPr lang="en-C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0.2 kPa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snow load factor,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0.8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load wind exposure factor,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load slope factor, C</a:t>
            </a:r>
            <a:r>
              <a:rPr lang="en-C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load shape factor, C</a:t>
            </a:r>
            <a:r>
              <a:rPr lang="en-C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</a:p>
        </p:txBody>
      </p:sp>
      <p:pic>
        <p:nvPicPr>
          <p:cNvPr id="6" name="Picture 5" descr="A picture containing table&#10;&#10;Description generated with high confidence">
            <a:extLst>
              <a:ext uri="{FF2B5EF4-FFF2-40B4-BE49-F238E27FC236}">
                <a16:creationId xmlns:a16="http://schemas.microsoft.com/office/drawing/2014/main" xmlns="" id="{7E163618-2119-446B-A799-155F35CF9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4097" r="30192" b="2397"/>
          <a:stretch/>
        </p:blipFill>
        <p:spPr>
          <a:xfrm>
            <a:off x="6663932" y="2594835"/>
            <a:ext cx="3831026" cy="3501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28B816-25FD-4B58-940D-DACE085A98EA}"/>
              </a:ext>
            </a:extLst>
          </p:cNvPr>
          <p:cNvSpPr txBox="1"/>
          <p:nvPr/>
        </p:nvSpPr>
        <p:spPr>
          <a:xfrm>
            <a:off x="10818848" y="4169739"/>
            <a:ext cx="79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7BBD64-B73A-4968-B50F-A4AA0B6A7EC8}"/>
              </a:ext>
            </a:extLst>
          </p:cNvPr>
          <p:cNvSpPr txBox="1"/>
          <p:nvPr/>
        </p:nvSpPr>
        <p:spPr>
          <a:xfrm>
            <a:off x="10823980" y="2832111"/>
            <a:ext cx="79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5F28FC-1C80-4DC5-A186-C255037D0E51}"/>
              </a:ext>
            </a:extLst>
          </p:cNvPr>
          <p:cNvSpPr txBox="1"/>
          <p:nvPr/>
        </p:nvSpPr>
        <p:spPr>
          <a:xfrm>
            <a:off x="10819968" y="5137391"/>
            <a:ext cx="98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Frame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C162E94-B772-4072-93D2-246BAE697184}"/>
              </a:ext>
            </a:extLst>
          </p:cNvPr>
          <p:cNvCxnSpPr>
            <a:cxnSpLocks/>
          </p:cNvCxnSpPr>
          <p:nvPr/>
        </p:nvCxnSpPr>
        <p:spPr>
          <a:xfrm flipH="1" flipV="1">
            <a:off x="10449633" y="4995767"/>
            <a:ext cx="348800" cy="495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E6AB604-FCA8-47EE-A8F8-E9092754141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0248558" y="3971305"/>
            <a:ext cx="570290" cy="398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985E7BD-C4C8-40A0-9EFC-DB4C83224AF3}"/>
              </a:ext>
            </a:extLst>
          </p:cNvPr>
          <p:cNvCxnSpPr>
            <a:cxnSpLocks/>
          </p:cNvCxnSpPr>
          <p:nvPr/>
        </p:nvCxnSpPr>
        <p:spPr>
          <a:xfrm flipH="1">
            <a:off x="10135343" y="3065046"/>
            <a:ext cx="719452" cy="26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70797" y="4397853"/>
            <a:ext cx="1243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 not shown in the figure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34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part 1: Lintel loads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19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331" y="1150704"/>
                <a:ext cx="10928558" cy="379279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Ultimate Limit States: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 specified dead load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=7.5</m:t>
                      </m:r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 specified floor live load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2.4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=7.2</m:t>
                      </m:r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 specified roof live load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1.0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=3.0</m:t>
                      </m:r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" y="1150704"/>
                <a:ext cx="10928558" cy="3792795"/>
              </a:xfrm>
              <a:prstGeom prst="rect">
                <a:avLst/>
              </a:prstGeom>
              <a:blipFill>
                <a:blip r:embed="rId3"/>
                <a:stretch>
                  <a:fillRect l="-837" t="-22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table&#10;&#10;Description generated with high confidence">
            <a:extLst>
              <a:ext uri="{FF2B5EF4-FFF2-40B4-BE49-F238E27FC236}">
                <a16:creationId xmlns:a16="http://schemas.microsoft.com/office/drawing/2014/main" xmlns="" id="{7E163618-2119-446B-A799-155F35CF9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4097" r="30192" b="2397"/>
          <a:stretch/>
        </p:blipFill>
        <p:spPr>
          <a:xfrm>
            <a:off x="8723162" y="3047101"/>
            <a:ext cx="3266844" cy="2985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26615" y="5110672"/>
            <a:ext cx="22299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kPa</a:t>
            </a:r>
          </a:p>
          <a:p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1.5 kPa</a:t>
            </a:r>
          </a:p>
          <a:p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1.0 kPa</a:t>
            </a:r>
          </a:p>
          <a:p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2.4 kPa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Tributary width = 3 m</a:t>
            </a:r>
          </a:p>
        </p:txBody>
      </p:sp>
    </p:spTree>
    <p:extLst>
      <p:ext uri="{BB962C8B-B14F-4D97-AF65-F5344CB8AC3E}">
        <p14:creationId xmlns:p14="http://schemas.microsoft.com/office/powerpoint/2010/main" val="2281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Design Method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part 1: Lintel loads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20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50703"/>
                <a:ext cx="10928558" cy="468404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Ultimate Limit States: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Specified snow load</a:t>
                </a: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/>
                  <a:t>	</a:t>
                </a:r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</a:rPr>
                      <m:t>=1.15</m:t>
                    </m:r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>
                            <a:latin typeface="Cambria Math" panose="02040503050406030204" pitchFamily="18" charset="0"/>
                          </a:rPr>
                          <m:t>1.8</m:t>
                        </m:r>
                        <m:d>
                          <m:d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400">
                                <a:latin typeface="Cambria Math" panose="02040503050406030204" pitchFamily="18" charset="0"/>
                              </a:rPr>
                              <m:t>0.8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>
                                <a:latin typeface="Cambria Math" panose="02040503050406030204" pitchFamily="18" charset="0"/>
                              </a:rPr>
                              <m:t>1.0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>
                                <a:latin typeface="Cambria Math" panose="02040503050406030204" pitchFamily="18" charset="0"/>
                              </a:rPr>
                              <m:t>1.0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>
                                <a:latin typeface="Cambria Math" panose="02040503050406030204" pitchFamily="18" charset="0"/>
                              </a:rPr>
                              <m:t>1.0</m:t>
                            </m:r>
                          </m:e>
                        </m:d>
                        <m:r>
                          <a:rPr lang="en-CA" sz="2400">
                            <a:latin typeface="Cambria Math" panose="02040503050406030204" pitchFamily="18" charset="0"/>
                          </a:rPr>
                          <m:t>+0.2</m:t>
                        </m:r>
                      </m:e>
                    </m:d>
                  </m:oMath>
                </a14:m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/>
                  <a:t>	</a:t>
                </a:r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</a:rPr>
                      <m:t>=1.89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CA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4.1.6 of NBCC 2015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 specified snow load</a:t>
                </a:r>
                <a:r>
                  <a:rPr lang="en-C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1.89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=5.67</m:t>
                      </m:r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*Roof snow load and roof live load can be considered independently.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50703"/>
                <a:ext cx="10928558" cy="4684040"/>
              </a:xfrm>
              <a:prstGeom prst="rect">
                <a:avLst/>
              </a:prstGeom>
              <a:blipFill>
                <a:blip r:embed="rId3"/>
                <a:stretch>
                  <a:fillRect l="-893" t="-18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5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part 1: Lintel loads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21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50703"/>
                <a:ext cx="11538878" cy="506611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Ultimate Limit States: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1.4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7.5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=10.5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D+S+L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1.25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7.5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7.2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1.0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5.67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=25.85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[Governs]</a:t>
                </a:r>
              </a:p>
              <a:p>
                <a:pPr marL="457200" lvl="1" indent="0">
                  <a:buNone/>
                </a:pPr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1.25</m:t>
                        </m:r>
                      </m:e>
                    </m:d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7.5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5.67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1.0</m:t>
                        </m:r>
                      </m:e>
                    </m:d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7.2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=25.08</m:t>
                    </m:r>
                    <m:f>
                      <m:fPr>
                        <m:ctrlPr>
                          <a:rPr lang="en-CA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D+L: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1.25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7.5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+1.5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7.2+3.0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=24.68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50703"/>
                <a:ext cx="11538878" cy="5066111"/>
              </a:xfrm>
              <a:prstGeom prst="rect">
                <a:avLst/>
              </a:prstGeom>
              <a:blipFill>
                <a:blip r:embed="rId3"/>
                <a:stretch>
                  <a:fillRect l="-846" t="-16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4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part 2: Lintel loads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22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43182"/>
                <a:ext cx="10928558" cy="506611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Serviceability Limit State: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Specified snow load </a:t>
                </a:r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/>
                  <a:t>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/>
                  <a:t>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=0.9</m:t>
                    </m:r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1.8</m:t>
                        </m:r>
                        <m:d>
                          <m:dPr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0.8∗1.0∗1.0∗1.0∗1.0</m:t>
                            </m:r>
                          </m:e>
                        </m:d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+0.2</m:t>
                        </m:r>
                      </m:e>
                    </m:d>
                  </m:oMath>
                </a14:m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/>
                  <a:t>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=1.48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𝑘𝑃𝑎</m:t>
                    </m:r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 specified snow load: </a:t>
                </a:r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1.48</m:t>
                          </m:r>
                        </m:e>
                      </m:d>
                      <m:r>
                        <a:rPr lang="en-CA" sz="2400" i="1">
                          <a:latin typeface="Cambria Math" panose="02040503050406030204" pitchFamily="18" charset="0"/>
                        </a:rPr>
                        <m:t>=4.43</m:t>
                      </m:r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43182"/>
                <a:ext cx="10928558" cy="5066111"/>
              </a:xfrm>
              <a:prstGeom prst="rect">
                <a:avLst/>
              </a:prstGeom>
              <a:blipFill>
                <a:blip r:embed="rId3"/>
                <a:stretch>
                  <a:fillRect l="-893" t="-16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9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part 2: Lintel loads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23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43182"/>
                <a:ext cx="11652000" cy="506611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Serviceability Limit State: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D:	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=7.5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D+S+L: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=7.5+7.2+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4.43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=16.92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=7.5+4.43+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7.2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=15.53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D+L:	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=7.5+7.2+3.0=17.7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CA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[Governs]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S+L:	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=7.2+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4.43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=9.41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=4.43+</m:t>
                    </m:r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d>
                      <m:dPr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7.2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=8.03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L:		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=7.2+3.0=10.2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CA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[Governs]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43182"/>
                <a:ext cx="11652000" cy="5066111"/>
              </a:xfrm>
              <a:prstGeom prst="rect">
                <a:avLst/>
              </a:prstGeom>
              <a:blipFill>
                <a:blip r:embed="rId3"/>
                <a:stretch>
                  <a:fillRect l="-837" t="-16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8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part 3: Lintel loads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24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43182"/>
            <a:ext cx="10800000" cy="50661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following loads for design: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limit states —	10.5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 for D; 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25.85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 for D+S+L or D+L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Serviceability limit states —	7.5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 for D; 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17.7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 for D+S+L or 	D+L; 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10.2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 for L or S+L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Design Factors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25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Load duration factor,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26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43182"/>
            <a:ext cx="5643085" cy="34050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applied loads influence the strength of wood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fatigue in metals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losses even under static loading may lead to failure after a given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2EBE95-AE2B-4A2A-933B-C38BBCC90ABB}"/>
              </a:ext>
            </a:extLst>
          </p:cNvPr>
          <p:cNvSpPr txBox="1"/>
          <p:nvPr/>
        </p:nvSpPr>
        <p:spPr>
          <a:xfrm>
            <a:off x="7330910" y="5255930"/>
            <a:ext cx="343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load: self weight of roofs, walls and floors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4614C7-A544-451E-975A-6B43A9A7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0" y="1186571"/>
            <a:ext cx="3876675" cy="36290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F5C469F-4936-4840-A607-CD083C39BA45}"/>
              </a:ext>
            </a:extLst>
          </p:cNvPr>
          <p:cNvSpPr/>
          <p:nvPr/>
        </p:nvSpPr>
        <p:spPr>
          <a:xfrm>
            <a:off x="9664997" y="4815596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Rob </a:t>
            </a:r>
            <a:r>
              <a:rPr lang="en-C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Munach</a:t>
            </a:r>
            <a:endParaRPr lang="en-C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Load duration factor,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27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1160000" cy="11104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specified strengths and capacities in CSA O86 are based on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standard-term duration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specified loads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91354"/>
              </p:ext>
            </p:extLst>
          </p:nvPr>
        </p:nvGraphicFramePr>
        <p:xfrm>
          <a:off x="616454" y="2495588"/>
          <a:ext cx="10986265" cy="26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115">
                  <a:extLst>
                    <a:ext uri="{9D8B030D-6E8A-4147-A177-3AD203B41FA5}">
                      <a16:colId xmlns:a16="http://schemas.microsoft.com/office/drawing/2014/main" xmlns="" val="1631445152"/>
                    </a:ext>
                  </a:extLst>
                </a:gridCol>
                <a:gridCol w="947795">
                  <a:extLst>
                    <a:ext uri="{9D8B030D-6E8A-4147-A177-3AD203B41FA5}">
                      <a16:colId xmlns:a16="http://schemas.microsoft.com/office/drawing/2014/main" xmlns="" val="3660364928"/>
                    </a:ext>
                  </a:extLst>
                </a:gridCol>
                <a:gridCol w="7582355">
                  <a:extLst>
                    <a:ext uri="{9D8B030D-6E8A-4147-A177-3AD203B41FA5}">
                      <a16:colId xmlns:a16="http://schemas.microsoft.com/office/drawing/2014/main" xmlns="" val="3625817672"/>
                    </a:ext>
                  </a:extLst>
                </a:gridCol>
              </a:tblGrid>
              <a:tr h="490364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>
                          <a:solidFill>
                            <a:schemeClr val="tx1"/>
                          </a:solidFill>
                        </a:rPr>
                        <a:t>Load 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CA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>
                          <a:solidFill>
                            <a:schemeClr val="tx1"/>
                          </a:solidFill>
                        </a:rPr>
                        <a:t>Explanatory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736772"/>
                  </a:ext>
                </a:extLst>
              </a:tr>
              <a:tr h="490364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1.15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Last no more than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</a:rPr>
                        <a:t> 7 days (e.g. wind, earthquake…)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268909"/>
                  </a:ext>
                </a:extLst>
              </a:tr>
              <a:tr h="742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Standard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Between short and long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</a:rPr>
                        <a:t> term (e.g. snow, occupancy, wheel loads…)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79304"/>
                  </a:ext>
                </a:extLst>
              </a:tr>
              <a:tr h="742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Long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0.65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Subjected to more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</a:rPr>
                        <a:t> or less 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continuous load (e.g. dead loads,</a:t>
                      </a:r>
                      <a:r>
                        <a:rPr lang="en-CA" sz="2400" baseline="0" dirty="0">
                          <a:solidFill>
                            <a:schemeClr val="tx1"/>
                          </a:solidFill>
                        </a:rPr>
                        <a:t> fixed machinery…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77318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AB74F99-1C18-4C54-BC94-031524292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20173" y="5155335"/>
            <a:ext cx="2879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(Table 5.3.2.2 of CSA O86)</a:t>
            </a:r>
          </a:p>
        </p:txBody>
      </p:sp>
    </p:spTree>
    <p:extLst>
      <p:ext uri="{BB962C8B-B14F-4D97-AF65-F5344CB8AC3E}">
        <p14:creationId xmlns:p14="http://schemas.microsoft.com/office/powerpoint/2010/main" val="31605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271451"/>
            <a:ext cx="10800000" cy="48680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standard-term loads where P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greater than P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specified long-term load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specified standard-term load 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S, L, S + 0.5L, or 0.5S + L, determined using importance factor 	equal to 1.0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Load duration factor — Long-term load factor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28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94857" y="2076149"/>
                <a:ext cx="7019386" cy="4924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=1.0−0.5</m:t>
                      </m:r>
                      <m:func>
                        <m:funcPr>
                          <m:ctrlP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sz="3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CA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sz="3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≥0.65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7" y="2076149"/>
                <a:ext cx="701938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Service condition factor,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29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0702"/>
            <a:ext cx="6008846" cy="373480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when materials are used in service conditions other than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capacities are multiplied by the service condition factor, K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D4C51D7-39CD-43BA-8644-1CAB83280779}"/>
              </a:ext>
            </a:extLst>
          </p:cNvPr>
          <p:cNvSpPr/>
          <p:nvPr/>
        </p:nvSpPr>
        <p:spPr>
          <a:xfrm>
            <a:off x="8368038" y="5083954"/>
            <a:ext cx="1586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dock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73" y="1519234"/>
            <a:ext cx="4882647" cy="3282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80069" y="4806955"/>
            <a:ext cx="1722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Greatnortherndocks.com</a:t>
            </a:r>
          </a:p>
        </p:txBody>
      </p:sp>
    </p:spTree>
    <p:extLst>
      <p:ext uri="{BB962C8B-B14F-4D97-AF65-F5344CB8AC3E}">
        <p14:creationId xmlns:p14="http://schemas.microsoft.com/office/powerpoint/2010/main" val="13840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Design goal — </a:t>
            </a:r>
            <a:r>
              <a:rPr lang="en-CA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0800000" cy="5930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Timber design code: </a:t>
            </a:r>
            <a:r>
              <a:rPr lang="en-C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O86-14 Engineering Design in Wood (CSA 2017) 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3055732" y="2210319"/>
            <a:ext cx="5705239" cy="6375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effect ≤ Resistance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11732" y="2786319"/>
            <a:ext cx="0" cy="43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79732" y="3254319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732" y="3254319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7732" y="4298319"/>
            <a:ext cx="74281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Reliability-based (or probabilistic) design</a:t>
            </a:r>
            <a:endParaRPr lang="en-CA" sz="3200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31732" y="3938319"/>
            <a:ext cx="540000" cy="36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99732" y="3938319"/>
            <a:ext cx="540000" cy="36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15732" y="5450319"/>
            <a:ext cx="32864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C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states design</a:t>
            </a:r>
            <a:endParaRPr lang="en-CA" sz="3200" u="sng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25516" y="4982319"/>
            <a:ext cx="1" cy="43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51732" y="2786319"/>
            <a:ext cx="0" cy="43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0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Preservation treatment factor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30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39999" y="1150705"/>
            <a:ext cx="6300000" cy="1374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Exposed to conditions that cause decay or deterioration, wood should be treated with preservatives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xmlns="" id="{CD4C51D7-39CD-43BA-8644-1CAB83280779}"/>
              </a:ext>
            </a:extLst>
          </p:cNvPr>
          <p:cNvSpPr/>
          <p:nvPr/>
        </p:nvSpPr>
        <p:spPr>
          <a:xfrm>
            <a:off x="7205713" y="1591450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</a:p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timber</a:t>
            </a:r>
            <a:endParaRPr lang="en-CA" sz="2000" dirty="0"/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xmlns="" id="{CD4C51D7-39CD-43BA-8644-1CAB83280779}"/>
              </a:ext>
            </a:extLst>
          </p:cNvPr>
          <p:cNvSpPr/>
          <p:nvPr/>
        </p:nvSpPr>
        <p:spPr>
          <a:xfrm>
            <a:off x="9793099" y="1591450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timber</a:t>
            </a:r>
            <a:endParaRPr lang="en-CA" sz="2000" dirty="0"/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xmlns="" id="{CD4C51D7-39CD-43BA-8644-1CAB83280779}"/>
              </a:ext>
            </a:extLst>
          </p:cNvPr>
          <p:cNvSpPr/>
          <p:nvPr/>
        </p:nvSpPr>
        <p:spPr>
          <a:xfrm>
            <a:off x="7105694" y="3751596"/>
            <a:ext cx="2064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Preservatives only penetrate the surface of the wood, offering limited protection</a:t>
            </a:r>
            <a:endParaRPr lang="en-CA" sz="2000" dirty="0"/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xmlns="" id="{CD4C51D7-39CD-43BA-8644-1CAB83280779}"/>
              </a:ext>
            </a:extLst>
          </p:cNvPr>
          <p:cNvSpPr/>
          <p:nvPr/>
        </p:nvSpPr>
        <p:spPr>
          <a:xfrm>
            <a:off x="9793100" y="3751596"/>
            <a:ext cx="2172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Preservatives are forced deep into the wood, offering better protection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76" y="2355565"/>
            <a:ext cx="4554477" cy="1014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5690" y="3370104"/>
            <a:ext cx="172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gardenfurnitureland.com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14" y="2830286"/>
            <a:ext cx="3744685" cy="2500731"/>
          </a:xfrm>
          <a:prstGeom prst="rect">
            <a:avLst/>
          </a:prstGeom>
        </p:spPr>
      </p:pic>
      <p:sp>
        <p:nvSpPr>
          <p:cNvPr id="15" name="矩形 1">
            <a:extLst>
              <a:ext uri="{FF2B5EF4-FFF2-40B4-BE49-F238E27FC236}">
                <a16:creationId xmlns:a16="http://schemas.microsoft.com/office/drawing/2014/main" xmlns="" id="{CD4C51D7-39CD-43BA-8644-1CAB83280779}"/>
              </a:ext>
            </a:extLst>
          </p:cNvPr>
          <p:cNvSpPr/>
          <p:nvPr/>
        </p:nvSpPr>
        <p:spPr>
          <a:xfrm>
            <a:off x="2222914" y="5456678"/>
            <a:ext cx="2651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treated timber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58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Preservation treatment factor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31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39999" y="1150705"/>
            <a:ext cx="6480000" cy="17230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Untreated wood should not be in direct contact with masonry, concrete, or soil when moisture transfer can occur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1197" y="6016760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mounts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103" y="3018136"/>
            <a:ext cx="3077403" cy="2707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3252" y="5626451"/>
            <a:ext cx="990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mogams.com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31" y="1236617"/>
            <a:ext cx="1682645" cy="43898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41264" y="5626451"/>
            <a:ext cx="128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postprotector.com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80682" y="6016760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protector</a:t>
            </a:r>
          </a:p>
        </p:txBody>
      </p:sp>
    </p:spTree>
    <p:extLst>
      <p:ext uri="{BB962C8B-B14F-4D97-AF65-F5344CB8AC3E}">
        <p14:creationId xmlns:p14="http://schemas.microsoft.com/office/powerpoint/2010/main" val="38891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System factor,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32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0705"/>
            <a:ext cx="10800000" cy="1043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members acting as part of a system, not independently (e.g. repetitive member systems)</a:t>
            </a:r>
          </a:p>
          <a:p>
            <a:pPr marL="0" indent="0">
              <a:buNone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2655415"/>
            <a:ext cx="4051254" cy="2799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77643" y="5816705"/>
            <a:ext cx="1993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Timber floor joist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3273" y="5454557"/>
            <a:ext cx="1365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Floordecorate.com</a:t>
            </a:r>
          </a:p>
        </p:txBody>
      </p:sp>
    </p:spTree>
    <p:extLst>
      <p:ext uri="{BB962C8B-B14F-4D97-AF65-F5344CB8AC3E}">
        <p14:creationId xmlns:p14="http://schemas.microsoft.com/office/powerpoint/2010/main" val="10438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Size factor, K</a:t>
            </a:r>
            <a:r>
              <a:rPr lang="en-CA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33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0705"/>
            <a:ext cx="7308000" cy="193213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properties depend on member size and loading conditions, known as “size effect”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larger volume of member tends to reduce  the apparent strength.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1" y="3082835"/>
            <a:ext cx="4359038" cy="2686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31573" y="5769219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swedishwood.com</a:t>
            </a:r>
          </a:p>
        </p:txBody>
      </p:sp>
    </p:spTree>
    <p:extLst>
      <p:ext uri="{BB962C8B-B14F-4D97-AF65-F5344CB8AC3E}">
        <p14:creationId xmlns:p14="http://schemas.microsoft.com/office/powerpoint/2010/main" val="38303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Serviceability limit states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34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85538"/>
            <a:ext cx="10800000" cy="44422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deflection (not exceed 1/180 of the span)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deformation (upper limit of 1/360 of the span due to long term loads if the long term loads excess 50% of the load combinations for serviceability limit states.)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</a:t>
            </a:r>
            <a:r>
              <a:rPr lang="en-C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concrete topping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content change (design details)</a:t>
            </a:r>
          </a:p>
        </p:txBody>
      </p:sp>
    </p:spTree>
    <p:extLst>
      <p:ext uri="{BB962C8B-B14F-4D97-AF65-F5344CB8AC3E}">
        <p14:creationId xmlns:p14="http://schemas.microsoft.com/office/powerpoint/2010/main" val="34047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87561" y="1150703"/>
            <a:ext cx="10800000" cy="49278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Shrinkage or swelling of a wood member can be estimated using the following equation:</a:t>
            </a: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	= shrinkage or swelling in the dimensions being considered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	= actual dimensions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the lesser of the initial moisture content or the fibre saturation point (28%)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the final moisture content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	= shrinkage coefficient 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for lumber (0.002 perpendicular to grain, 0.00005 parallel to the grain)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Serviceability limit states — Moisture content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35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6640" y="2237183"/>
                <a:ext cx="3627677" cy="5671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CA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0" y="2237183"/>
                <a:ext cx="3627677" cy="56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36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540000"/>
            <a:ext cx="11160000" cy="49899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lecture is </a:t>
            </a: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Wood Design Manual [1] and CSA O86-2014 [2].</a:t>
            </a:r>
          </a:p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Wood Council (CWC). 2017.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design manual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Ottawa, ON, Canada.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Canadian Standards Association (CSA). 2017.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design in wood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CSA O86-14, Toronto, ON,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Canada.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National Research Council (NRC). 2015.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building code of Canada 2015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Ottawa,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Canada. 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Limit states design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225592" y="1824071"/>
            <a:ext cx="2394857" cy="114082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u="sng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states </a:t>
            </a:r>
            <a:endParaRPr lang="en-CA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225592" y="3549815"/>
            <a:ext cx="2394857" cy="114082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Serviceability </a:t>
            </a:r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states </a:t>
            </a:r>
            <a:endParaRPr lang="en-CA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283304" y="1824071"/>
            <a:ext cx="4741816" cy="114082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load-carrying capacity of the structure</a:t>
            </a:r>
            <a:endParaRPr lang="en-CA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283304" y="3549814"/>
            <a:ext cx="4428239" cy="148553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the normal use and occupancy of the structure </a:t>
            </a:r>
          </a:p>
          <a:p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excessive deflection, vibration…)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20450" y="2282376"/>
            <a:ext cx="608817" cy="2457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/>
        </p:nvSpPr>
        <p:spPr>
          <a:xfrm>
            <a:off x="5620449" y="4046785"/>
            <a:ext cx="608817" cy="2457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Alternate Process 11"/>
          <p:cNvSpPr/>
          <p:nvPr/>
        </p:nvSpPr>
        <p:spPr>
          <a:xfrm>
            <a:off x="540000" y="2686943"/>
            <a:ext cx="2216909" cy="114082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states design </a:t>
            </a:r>
            <a:endParaRPr lang="en-CA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127278">
            <a:off x="2771754" y="3381356"/>
            <a:ext cx="608817" cy="2457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/>
        </p:nvSpPr>
        <p:spPr>
          <a:xfrm rot="19682087">
            <a:off x="2775816" y="2733256"/>
            <a:ext cx="608817" cy="2457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85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Limit states design — performance function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5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39999" y="1150703"/>
            <a:ext cx="11275281" cy="44795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reliability-based design consider all of the uncertainties involved in the design process.</a:t>
            </a:r>
          </a:p>
          <a:p>
            <a:pPr marL="0" indent="0" algn="ctr">
              <a:buNone/>
            </a:pPr>
            <a:endParaRPr lang="en-CA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function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Z (x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(x</a:t>
            </a:r>
            <a:r>
              <a:rPr lang="en-C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design variable)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convention:		Z = R-S,		(R: capacity, S: demand)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non-performance:		P (Z &lt; 0)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performance:		P (Z &gt; 0)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state:					Z = 0</a:t>
            </a:r>
          </a:p>
        </p:txBody>
      </p:sp>
    </p:spTree>
    <p:extLst>
      <p:ext uri="{BB962C8B-B14F-4D97-AF65-F5344CB8AC3E}">
        <p14:creationId xmlns:p14="http://schemas.microsoft.com/office/powerpoint/2010/main" val="4806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Limit states design — probability of failure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6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16598" y="5625502"/>
            <a:ext cx="7986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Shaded area stands for the probability of failure, where S &gt; R</a:t>
            </a:r>
            <a:endParaRPr lang="en-CA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F9DDD1-9F6D-42C5-A946-BFF6EA88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50" y="1528762"/>
            <a:ext cx="7785670" cy="380514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29B399D-DA5A-49F5-8B4B-EB0122944115}"/>
              </a:ext>
            </a:extLst>
          </p:cNvPr>
          <p:cNvCxnSpPr>
            <a:cxnSpLocks/>
          </p:cNvCxnSpPr>
          <p:nvPr/>
        </p:nvCxnSpPr>
        <p:spPr>
          <a:xfrm flipV="1">
            <a:off x="6763170" y="4720792"/>
            <a:ext cx="470263" cy="775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40000" y="2461836"/>
            <a:ext cx="3189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design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variable is a probability distribution (not a single value)</a:t>
            </a:r>
          </a:p>
        </p:txBody>
      </p:sp>
    </p:spTree>
    <p:extLst>
      <p:ext uri="{BB962C8B-B14F-4D97-AF65-F5344CB8AC3E}">
        <p14:creationId xmlns:p14="http://schemas.microsoft.com/office/powerpoint/2010/main" val="568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0000" y="360000"/>
                <a:ext cx="110627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Limit states design — reliability index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CA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0000"/>
                <a:ext cx="11062720" cy="646331"/>
              </a:xfrm>
              <a:prstGeom prst="rect">
                <a:avLst/>
              </a:prstGeom>
              <a:blipFill>
                <a:blip r:embed="rId2"/>
                <a:stretch>
                  <a:fillRect l="-1709" t="-14151" b="-349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7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42328" y="2884078"/>
                <a:ext cx="1940724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28" y="2884078"/>
                <a:ext cx="1940724" cy="491288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98764" y="1187009"/>
            <a:ext cx="4679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function: </a:t>
            </a: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R-S</a:t>
            </a:r>
            <a:endParaRPr lang="en-CA" sz="2400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8D2109-6280-40FF-A14D-23DED41D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19" y="2018006"/>
            <a:ext cx="4349898" cy="2934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A6184DF-BBBF-4B71-BE66-1A1497DDFA2A}"/>
                  </a:ext>
                </a:extLst>
              </p:cNvPr>
              <p:cNvSpPr txBox="1"/>
              <p:nvPr/>
            </p:nvSpPr>
            <p:spPr>
              <a:xfrm>
                <a:off x="5542328" y="1950296"/>
                <a:ext cx="5732830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CA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𝑑𝑍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CA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CA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  <m:sub>
                                      <m:r>
                                        <a:rPr lang="en-CA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CA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6184DF-BBBF-4B71-BE66-1A1497DD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28" y="1950296"/>
                <a:ext cx="5732830" cy="9337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4702112-6248-4609-B89A-68038B07F005}"/>
                  </a:ext>
                </a:extLst>
              </p:cNvPr>
              <p:cNvSpPr txBox="1"/>
              <p:nvPr/>
            </p:nvSpPr>
            <p:spPr>
              <a:xfrm>
                <a:off x="698764" y="5538376"/>
                <a:ext cx="3380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mean of the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C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standard deviation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702112-6248-4609-B89A-68038B07F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64" y="5538376"/>
                <a:ext cx="3380922" cy="707886"/>
              </a:xfrm>
              <a:prstGeom prst="rect">
                <a:avLst/>
              </a:prstGeom>
              <a:blipFill>
                <a:blip r:embed="rId7"/>
                <a:stretch>
                  <a:fillRect l="-1625" t="-5172" r="-1083" b="-14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38ECF707-2374-4693-AAB8-BA47BEBC9ABC}"/>
                  </a:ext>
                </a:extLst>
              </p:cNvPr>
              <p:cNvSpPr/>
              <p:nvPr/>
            </p:nvSpPr>
            <p:spPr>
              <a:xfrm>
                <a:off x="5616000" y="1187009"/>
                <a:ext cx="4233268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failure: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u="sng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400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sz="24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8ECF707-2374-4693-AAB8-BA47BEBC9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1187009"/>
                <a:ext cx="4233268" cy="496674"/>
              </a:xfrm>
              <a:prstGeom prst="rect">
                <a:avLst/>
              </a:prstGeom>
              <a:blipFill>
                <a:blip r:embed="rId8"/>
                <a:stretch>
                  <a:fillRect l="-2158" t="-9877" b="-20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42328" y="3828043"/>
                <a:ext cx="5926229" cy="1736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cumulative distribution function of the standard normal distribution</a:t>
                </a:r>
              </a:p>
              <a:p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CA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CA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CA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is the </a:t>
                </a:r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reliability index</a:t>
                </a:r>
                <a:endParaRPr lang="en-CA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28" y="3828043"/>
                <a:ext cx="5926229" cy="1736053"/>
              </a:xfrm>
              <a:prstGeom prst="rect">
                <a:avLst/>
              </a:prstGeom>
              <a:blipFill>
                <a:blip r:embed="rId9"/>
                <a:stretch>
                  <a:fillRect l="-1543" t="-2807" r="-28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72167" y="5005715"/>
            <a:ext cx="3844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of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f(Z)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27928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0000" y="360000"/>
                <a:ext cx="110627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Limit states design — reliability index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CA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0000"/>
                <a:ext cx="11062720" cy="646331"/>
              </a:xfrm>
              <a:prstGeom prst="rect">
                <a:avLst/>
              </a:prstGeom>
              <a:blipFill>
                <a:blip r:embed="rId2"/>
                <a:stretch>
                  <a:fillRect l="-1709" t="-14151" b="-349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8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0000" y="2441721"/>
                <a:ext cx="4572483" cy="2254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relationship between the reliability index </a:t>
                </a:r>
                <a14:m>
                  <m:oMath xmlns:m="http://schemas.openxmlformats.org/officeDocument/2006/math">
                    <m:r>
                      <a:rPr lang="en-CA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probability of failure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800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</a:t>
                </a:r>
                <a14:m>
                  <m:oMath xmlns:m="http://schemas.openxmlformats.org/officeDocument/2006/math">
                    <m:r>
                      <a:rPr lang="en-CA" sz="2800" b="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CA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leads to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u="sng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800" b="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800" b="0" i="1" u="sng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441721"/>
                <a:ext cx="4572483" cy="2254207"/>
              </a:xfrm>
              <a:prstGeom prst="rect">
                <a:avLst/>
              </a:prstGeom>
              <a:blipFill>
                <a:blip r:embed="rId4"/>
                <a:stretch>
                  <a:fillRect l="-2800" t="-2981" r="-267" b="-5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930490"/>
                  </p:ext>
                </p:extLst>
              </p:nvPr>
            </p:nvGraphicFramePr>
            <p:xfrm>
              <a:off x="5576552" y="1476959"/>
              <a:ext cx="5716136" cy="3138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6986">
                      <a:extLst>
                        <a:ext uri="{9D8B030D-6E8A-4147-A177-3AD203B41FA5}">
                          <a16:colId xmlns:a16="http://schemas.microsoft.com/office/drawing/2014/main" xmlns="" val="1879716111"/>
                        </a:ext>
                      </a:extLst>
                    </a:gridCol>
                    <a:gridCol w="3269150">
                      <a:extLst>
                        <a:ext uri="{9D8B030D-6E8A-4147-A177-3AD203B41FA5}">
                          <a16:colId xmlns:a16="http://schemas.microsoft.com/office/drawing/2014/main" xmlns="" val="30248587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Reliability index</a:t>
                          </a:r>
                        </a:p>
                        <a:p>
                          <a:pPr algn="ctr"/>
                          <a:r>
                            <a:rPr lang="en-CA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CA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C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Probability of failure</a:t>
                          </a:r>
                        </a:p>
                        <a:p>
                          <a:pPr algn="ctr"/>
                          <a:r>
                            <a:rPr lang="en-CA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en-C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24688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43357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8809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2971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0.0000316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27664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84329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930490"/>
                  </p:ext>
                </p:extLst>
              </p:nvPr>
            </p:nvGraphicFramePr>
            <p:xfrm>
              <a:off x="5576552" y="1476959"/>
              <a:ext cx="5716136" cy="3138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6986">
                      <a:extLst>
                        <a:ext uri="{9D8B030D-6E8A-4147-A177-3AD203B41FA5}">
                          <a16:colId xmlns:a16="http://schemas.microsoft.com/office/drawing/2014/main" val="1879716111"/>
                        </a:ext>
                      </a:extLst>
                    </a:gridCol>
                    <a:gridCol w="3269150">
                      <a:extLst>
                        <a:ext uri="{9D8B030D-6E8A-4147-A177-3AD203B41FA5}">
                          <a16:colId xmlns:a16="http://schemas.microsoft.com/office/drawing/2014/main" val="3024858722"/>
                        </a:ext>
                      </a:extLst>
                    </a:gridCol>
                  </a:tblGrid>
                  <a:tr h="852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9" t="-5714" r="-134080" b="-28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5047" t="-5714" r="-372" b="-28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68881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3357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8092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7145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0.0000316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766434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84329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97529" y="1576266"/>
                <a:ext cx="1940724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29" y="1576266"/>
                <a:ext cx="1940724" cy="491288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1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321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Limit States Design — </a:t>
            </a: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Factored load and resistance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9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40526" y="1792518"/>
            <a:ext cx="2394857" cy="114082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</a:p>
          <a:p>
            <a:pPr algn="ctr"/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states </a:t>
            </a:r>
            <a:endParaRPr lang="en-CA" sz="2800" dirty="0">
              <a:ln w="0"/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4689567" y="1792518"/>
                <a:ext cx="2244633" cy="1140823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Factored</m:t>
                      </m:r>
                      <m:r>
                        <m:rPr>
                          <m:nor/>
                        </m:rPr>
                        <a:rPr lang="en-CA" sz="28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Load</m:t>
                      </m:r>
                      <m:r>
                        <m:rPr>
                          <m:nor/>
                        </m:rPr>
                        <a:rPr lang="en-C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effect</m:t>
                      </m:r>
                    </m:oMath>
                  </m:oMathPara>
                </a14:m>
                <a:endParaRPr lang="en-CA" sz="2800" dirty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7" y="1792518"/>
                <a:ext cx="2244633" cy="1140823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3498669" y="2210527"/>
            <a:ext cx="102761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Equal 3"/>
          <p:cNvSpPr/>
          <p:nvPr/>
        </p:nvSpPr>
        <p:spPr>
          <a:xfrm rot="5400000">
            <a:off x="5186077" y="3058664"/>
            <a:ext cx="495661" cy="3640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4464630" y="3588188"/>
                <a:ext cx="1404381" cy="776623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30" y="3588188"/>
                <a:ext cx="1404381" cy="776623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8">
                <a:extLst>
                  <a:ext uri="{FF2B5EF4-FFF2-40B4-BE49-F238E27FC236}">
                    <a16:creationId xmlns:a16="http://schemas.microsoft.com/office/drawing/2014/main" xmlns="" id="{6F223994-04FD-494A-A727-52CE86D77AA1}"/>
                  </a:ext>
                </a:extLst>
              </p:cNvPr>
              <p:cNvSpPr/>
              <p:nvPr/>
            </p:nvSpPr>
            <p:spPr>
              <a:xfrm>
                <a:off x="8355633" y="1792517"/>
                <a:ext cx="2244633" cy="1140823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Factored</m:t>
                      </m:r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Resistanceed</m:t>
                      </m:r>
                    </m:oMath>
                  </m:oMathPara>
                </a14:m>
                <a:endParaRPr lang="en-CA" sz="2800" dirty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Flowchart: Alternate Process 8">
                <a:extLst>
                  <a:ext uri="{FF2B5EF4-FFF2-40B4-BE49-F238E27FC236}">
                    <a16:creationId xmlns:a16="http://schemas.microsoft.com/office/drawing/2014/main" id="{6F223994-04FD-494A-A727-52CE86D77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33" y="1792517"/>
                <a:ext cx="2244633" cy="1140823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Alternate Process 13">
            <a:extLst>
              <a:ext uri="{FF2B5EF4-FFF2-40B4-BE49-F238E27FC236}">
                <a16:creationId xmlns:a16="http://schemas.microsoft.com/office/drawing/2014/main" xmlns="" id="{6E9CA44A-6EF3-4106-8ED8-810402167E98}"/>
              </a:ext>
            </a:extLst>
          </p:cNvPr>
          <p:cNvSpPr/>
          <p:nvPr/>
        </p:nvSpPr>
        <p:spPr>
          <a:xfrm>
            <a:off x="7246983" y="2069956"/>
            <a:ext cx="795867" cy="58594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≤</a:t>
            </a:r>
            <a:endParaRPr lang="en-C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3">
            <a:extLst>
              <a:ext uri="{FF2B5EF4-FFF2-40B4-BE49-F238E27FC236}">
                <a16:creationId xmlns:a16="http://schemas.microsoft.com/office/drawing/2014/main" xmlns="" id="{340E5800-1989-4AC6-8824-0262D6841628}"/>
              </a:ext>
            </a:extLst>
          </p:cNvPr>
          <p:cNvSpPr/>
          <p:nvPr/>
        </p:nvSpPr>
        <p:spPr>
          <a:xfrm>
            <a:off x="5045931" y="4824412"/>
            <a:ext cx="2106261" cy="86244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Specified </a:t>
            </a:r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  <a:endParaRPr lang="en-C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qual 3">
            <a:extLst>
              <a:ext uri="{FF2B5EF4-FFF2-40B4-BE49-F238E27FC236}">
                <a16:creationId xmlns:a16="http://schemas.microsoft.com/office/drawing/2014/main" xmlns="" id="{D64C73C6-CE43-494E-9100-8E6D06DEA370}"/>
              </a:ext>
            </a:extLst>
          </p:cNvPr>
          <p:cNvSpPr/>
          <p:nvPr/>
        </p:nvSpPr>
        <p:spPr>
          <a:xfrm rot="5400000">
            <a:off x="9501825" y="3061560"/>
            <a:ext cx="498094" cy="3640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Flowchart: Alternate Process 13">
            <a:extLst>
              <a:ext uri="{FF2B5EF4-FFF2-40B4-BE49-F238E27FC236}">
                <a16:creationId xmlns:a16="http://schemas.microsoft.com/office/drawing/2014/main" xmlns="" id="{4E7A63DA-A59B-4CB5-8229-1108E765464D}"/>
              </a:ext>
            </a:extLst>
          </p:cNvPr>
          <p:cNvSpPr/>
          <p:nvPr/>
        </p:nvSpPr>
        <p:spPr>
          <a:xfrm>
            <a:off x="2861411" y="4824411"/>
            <a:ext cx="2106261" cy="86244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</a:p>
          <a:p>
            <a:pPr algn="ctr"/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en-C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47A4D9E9-93BA-4CE2-97B8-4489A70D716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914542" y="4364811"/>
            <a:ext cx="611738" cy="45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193BACB9-C829-4AF4-8301-688EFCC69CA8}"/>
              </a:ext>
            </a:extLst>
          </p:cNvPr>
          <p:cNvCxnSpPr>
            <a:cxnSpLocks/>
          </p:cNvCxnSpPr>
          <p:nvPr/>
        </p:nvCxnSpPr>
        <p:spPr>
          <a:xfrm>
            <a:off x="5686472" y="4364811"/>
            <a:ext cx="438186" cy="475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13">
            <a:extLst>
              <a:ext uri="{FF2B5EF4-FFF2-40B4-BE49-F238E27FC236}">
                <a16:creationId xmlns:a16="http://schemas.microsoft.com/office/drawing/2014/main" xmlns="" id="{142D5FCB-E7F0-4EF6-BF43-3380FD6B403D}"/>
              </a:ext>
            </a:extLst>
          </p:cNvPr>
          <p:cNvSpPr/>
          <p:nvPr/>
        </p:nvSpPr>
        <p:spPr>
          <a:xfrm>
            <a:off x="9635915" y="4824411"/>
            <a:ext cx="1832643" cy="86244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Specified</a:t>
            </a:r>
            <a:endParaRPr lang="en-CA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</a:p>
        </p:txBody>
      </p:sp>
      <p:sp>
        <p:nvSpPr>
          <p:cNvPr id="26" name="Flowchart: Alternate Process 13">
            <a:extLst>
              <a:ext uri="{FF2B5EF4-FFF2-40B4-BE49-F238E27FC236}">
                <a16:creationId xmlns:a16="http://schemas.microsoft.com/office/drawing/2014/main" xmlns="" id="{1FEC0D75-D9A7-41F1-B0D6-D3C7E6611FB2}"/>
              </a:ext>
            </a:extLst>
          </p:cNvPr>
          <p:cNvSpPr/>
          <p:nvPr/>
        </p:nvSpPr>
        <p:spPr>
          <a:xfrm>
            <a:off x="7773517" y="4824410"/>
            <a:ext cx="1784139" cy="86244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</a:p>
          <a:p>
            <a:pPr algn="ctr"/>
            <a:r>
              <a:rPr lang="en-CA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en-C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E170F648-2391-46C9-B902-BB611E1F0C7E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665587" y="4364811"/>
            <a:ext cx="520256" cy="45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7254E6BE-A11C-4398-8C33-E0440C607D70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213377" y="4364811"/>
            <a:ext cx="338860" cy="45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lowchart: Alternate Process 13">
                <a:extLst>
                  <a:ext uri="{FF2B5EF4-FFF2-40B4-BE49-F238E27FC236}">
                    <a16:creationId xmlns:a16="http://schemas.microsoft.com/office/drawing/2014/main" xmlns="" id="{AFA741E1-CFC6-4A1D-B269-876F5B3732A6}"/>
                  </a:ext>
                </a:extLst>
              </p:cNvPr>
              <p:cNvSpPr/>
              <p:nvPr/>
            </p:nvSpPr>
            <p:spPr>
              <a:xfrm>
                <a:off x="9048681" y="3577059"/>
                <a:ext cx="1404381" cy="776623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l-G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Flowchart: Alternate Process 13">
                <a:extLst>
                  <a:ext uri="{FF2B5EF4-FFF2-40B4-BE49-F238E27FC236}">
                    <a16:creationId xmlns:a16="http://schemas.microsoft.com/office/drawing/2014/main" id="{AFA741E1-CFC6-4A1D-B269-876F5B373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681" y="3577059"/>
                <a:ext cx="1404381" cy="776623"/>
              </a:xfrm>
              <a:prstGeom prst="flowChartAlternate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56DC1492CF64F9CB9F0283E06F62F" ma:contentTypeVersion="19" ma:contentTypeDescription="Create a new document." ma:contentTypeScope="" ma:versionID="d59b4c3ce6dcb2f1eac3e6989884751e">
  <xsd:schema xmlns:xsd="http://www.w3.org/2001/XMLSchema" xmlns:xs="http://www.w3.org/2001/XMLSchema" xmlns:p="http://schemas.microsoft.com/office/2006/metadata/properties" xmlns:ns2="05b89403-8670-4c8a-a68b-beee026a3835" xmlns:ns3="216991cb-7b70-410c-8842-c0e7fbae0f64" targetNamespace="http://schemas.microsoft.com/office/2006/metadata/properties" ma:root="true" ma:fieldsID="a0e87505b64e39be177ace61bbc03164" ns2:_="" ns3:_="">
    <xsd:import namespace="05b89403-8670-4c8a-a68b-beee026a3835"/>
    <xsd:import namespace="216991cb-7b70-410c-8842-c0e7fbae0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89403-8670-4c8a-a68b-beee026a38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b745ca-1c30-4b00-a226-317ec975d38c}" ma:internalName="TaxCatchAll" ma:showField="CatchAllData" ma:web="05b89403-8670-4c8a-a68b-beee026a38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991cb-7b70-410c-8842-c0e7fbae0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03b80b-8175-4c13-af67-3d8e26802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6991cb-7b70-410c-8842-c0e7fbae0f64">
      <Terms xmlns="http://schemas.microsoft.com/office/infopath/2007/PartnerControls"/>
    </lcf76f155ced4ddcb4097134ff3c332f>
    <TaxCatchAll xmlns="05b89403-8670-4c8a-a68b-beee026a3835" xsi:nil="true"/>
  </documentManagement>
</p:properties>
</file>

<file path=customXml/itemProps1.xml><?xml version="1.0" encoding="utf-8"?>
<ds:datastoreItem xmlns:ds="http://schemas.openxmlformats.org/officeDocument/2006/customXml" ds:itemID="{BEB9E8BB-370A-4871-96E7-E3FDA3B24E07}"/>
</file>

<file path=customXml/itemProps2.xml><?xml version="1.0" encoding="utf-8"?>
<ds:datastoreItem xmlns:ds="http://schemas.openxmlformats.org/officeDocument/2006/customXml" ds:itemID="{12682164-18F3-4019-B215-5BAB83975542}"/>
</file>

<file path=customXml/itemProps3.xml><?xml version="1.0" encoding="utf-8"?>
<ds:datastoreItem xmlns:ds="http://schemas.openxmlformats.org/officeDocument/2006/customXml" ds:itemID="{B06E40C0-496C-4B22-8419-C21F94ACA85F}"/>
</file>

<file path=docProps/app.xml><?xml version="1.0" encoding="utf-8"?>
<Properties xmlns="http://schemas.openxmlformats.org/officeDocument/2006/extended-properties" xmlns:vt="http://schemas.openxmlformats.org/officeDocument/2006/docPropsVTypes">
  <TotalTime>13233</TotalTime>
  <Words>1584</Words>
  <Application>Microsoft Office PowerPoint</Application>
  <PresentationFormat>Custom</PresentationFormat>
  <Paragraphs>377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主题​​</vt:lpstr>
      <vt:lpstr>Chapter 4 Timber Design Code</vt:lpstr>
      <vt:lpstr>4.1 Design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Load 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4.3 Design Factors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Design of CLT Structures</dc:title>
  <dc:creator>QZ</dc:creator>
  <cp:lastModifiedBy>Mark</cp:lastModifiedBy>
  <cp:revision>539</cp:revision>
  <dcterms:created xsi:type="dcterms:W3CDTF">2018-03-16T04:47:46Z</dcterms:created>
  <dcterms:modified xsi:type="dcterms:W3CDTF">2018-07-31T20:05:36Z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0x010100B6D56DC1492CF64F9CB9F0283E06F62F</vt:lpwstr>
  </property>
</Properties>
</file>